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349" r:id="rId2"/>
    <p:sldId id="344" r:id="rId3"/>
    <p:sldId id="350" r:id="rId4"/>
    <p:sldId id="351" r:id="rId5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HY헤드라인M" panose="020B0600000101010101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6BE"/>
    <a:srgbClr val="FBFBFB"/>
    <a:srgbClr val="151A1D"/>
    <a:srgbClr val="D8DADE"/>
    <a:srgbClr val="2A343A"/>
    <a:srgbClr val="96A9C7"/>
    <a:srgbClr val="BEC9DC"/>
    <a:srgbClr val="7890B6"/>
    <a:srgbClr val="9AACC9"/>
    <a:srgbClr val="EC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8" autoAdjust="0"/>
    <p:restoredTop sz="94660"/>
  </p:normalViewPr>
  <p:slideViewPr>
    <p:cSldViewPr>
      <p:cViewPr varScale="1">
        <p:scale>
          <a:sx n="152" d="100"/>
          <a:sy n="152" d="100"/>
        </p:scale>
        <p:origin x="75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6" d="100"/>
          <a:sy n="136" d="100"/>
        </p:scale>
        <p:origin x="178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8765-D3B6-4A54-B98F-003D8D30A68F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7BA5-8233-4FBB-AD39-B9E69DBCB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98"/>
            <a:ext cx="9143999" cy="5157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76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" y="3814155"/>
            <a:ext cx="8270775" cy="132934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3814154"/>
            <a:ext cx="8270775" cy="1329346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84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CE6E9-A9E0-44E0-9E14-CEC20C972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2290" cy="51434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352142" y="0"/>
            <a:ext cx="5280148" cy="5143500"/>
          </a:xfrm>
          <a:prstGeom prst="rect">
            <a:avLst/>
          </a:prstGeom>
          <a:solidFill>
            <a:srgbClr val="22385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225" y="2427734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3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2963702" y="0"/>
            <a:ext cx="6180298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EAB2B5-3344-421E-B153-E1F2E6A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211710"/>
            <a:ext cx="4889906" cy="57606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3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 r="-1305" b="354"/>
          <a:stretch/>
        </p:blipFill>
        <p:spPr>
          <a:xfrm>
            <a:off x="626449" y="0"/>
            <a:ext cx="8626071" cy="51434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10732" y="0"/>
            <a:ext cx="9144000" cy="5143500"/>
          </a:xfrm>
          <a:prstGeom prst="rect">
            <a:avLst/>
          </a:prstGeom>
          <a:gradFill>
            <a:gsLst>
              <a:gs pos="31000">
                <a:srgbClr val="2A343A">
                  <a:alpha val="77000"/>
                </a:srgbClr>
              </a:gs>
              <a:gs pos="0">
                <a:srgbClr val="2A343A">
                  <a:alpha val="79000"/>
                </a:srgbClr>
              </a:gs>
              <a:gs pos="100000">
                <a:srgbClr val="2A343A">
                  <a:alpha val="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323528" y="0"/>
            <a:ext cx="3888432" cy="5136942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08C2D1-1177-4D30-BFF2-2414669F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355726"/>
            <a:ext cx="7128792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345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2529593" y="-1"/>
            <a:ext cx="6614407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823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8C3170B-319D-485F-8F16-F2E90A31A46B}"/>
              </a:ext>
            </a:extLst>
          </p:cNvPr>
          <p:cNvSpPr/>
          <p:nvPr userDrawn="1"/>
        </p:nvSpPr>
        <p:spPr>
          <a:xfrm>
            <a:off x="3347864" y="-1"/>
            <a:ext cx="5796136" cy="5143499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622" y="122453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447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E2B3C9-3B92-43EB-A7E6-606DDA706631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A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117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2F25B1-C508-4CA6-AA3B-B4B6863BF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53534"/>
            <a:ext cx="2994083" cy="29192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66A976-03EF-4F8B-81EA-1AE6A2009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20A82-BCAC-44FC-BF2C-04D819DBC1EE}"/>
              </a:ext>
            </a:extLst>
          </p:cNvPr>
          <p:cNvSpPr/>
          <p:nvPr userDrawn="1"/>
        </p:nvSpPr>
        <p:spPr>
          <a:xfrm>
            <a:off x="1691680" y="2053533"/>
            <a:ext cx="2994083" cy="2919231"/>
          </a:xfrm>
          <a:prstGeom prst="rect">
            <a:avLst/>
          </a:prstGeom>
          <a:solidFill>
            <a:srgbClr val="2A343A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43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3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1704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507854"/>
            <a:ext cx="9144001" cy="1635644"/>
          </a:xfrm>
          <a:prstGeom prst="rect">
            <a:avLst/>
          </a:prstGeom>
          <a:solidFill>
            <a:srgbClr val="96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19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3CC54-1630-46A1-8382-C2B823B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FC678-4274-4F88-B56B-9E8104A7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244617-5AD2-483A-A0F8-54A0EE051D32}"/>
              </a:ext>
            </a:extLst>
          </p:cNvPr>
          <p:cNvSpPr/>
          <p:nvPr userDrawn="1"/>
        </p:nvSpPr>
        <p:spPr>
          <a:xfrm>
            <a:off x="0" y="3795886"/>
            <a:ext cx="9144001" cy="1347612"/>
          </a:xfrm>
          <a:prstGeom prst="rect">
            <a:avLst/>
          </a:prstGeom>
          <a:solidFill>
            <a:srgbClr val="EC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0A5962-3BBF-427D-A2BF-7674A3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771550"/>
            <a:ext cx="8064802" cy="504056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9766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0">
            <a:extLst>
              <a:ext uri="{FF2B5EF4-FFF2-40B4-BE49-F238E27FC236}">
                <a16:creationId xmlns:a16="http://schemas.microsoft.com/office/drawing/2014/main" id="{B43FFCEA-D645-4C28-BA14-19794C24DA24}"/>
              </a:ext>
            </a:extLst>
          </p:cNvPr>
          <p:cNvGrpSpPr/>
          <p:nvPr userDrawn="1"/>
        </p:nvGrpSpPr>
        <p:grpSpPr>
          <a:xfrm>
            <a:off x="569909" y="893486"/>
            <a:ext cx="8004182" cy="3853435"/>
            <a:chOff x="0" y="0"/>
            <a:chExt cx="15187830" cy="7311842"/>
          </a:xfrm>
          <a:solidFill>
            <a:schemeClr val="bg1">
              <a:lumMod val="95000"/>
            </a:schemeClr>
          </a:solidFill>
        </p:grpSpPr>
        <p:sp>
          <p:nvSpPr>
            <p:cNvPr id="7" name="Shape 87">
              <a:extLst>
                <a:ext uri="{FF2B5EF4-FFF2-40B4-BE49-F238E27FC236}">
                  <a16:creationId xmlns:a16="http://schemas.microsoft.com/office/drawing/2014/main" id="{A0926F90-7A5F-432F-A3FE-DF1D6038F466}"/>
                </a:ext>
              </a:extLst>
            </p:cNvPr>
            <p:cNvSpPr/>
            <p:nvPr/>
          </p:nvSpPr>
          <p:spPr>
            <a:xfrm>
              <a:off x="0" y="472977"/>
              <a:ext cx="4372096" cy="338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88">
              <a:extLst>
                <a:ext uri="{FF2B5EF4-FFF2-40B4-BE49-F238E27FC236}">
                  <a16:creationId xmlns:a16="http://schemas.microsoft.com/office/drawing/2014/main" id="{46D76A34-B389-4A19-ABD8-1A9D452C3B4A}"/>
                </a:ext>
              </a:extLst>
            </p:cNvPr>
            <p:cNvSpPr/>
            <p:nvPr/>
          </p:nvSpPr>
          <p:spPr>
            <a:xfrm>
              <a:off x="2400063" y="341968"/>
              <a:ext cx="734994" cy="26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89">
              <a:extLst>
                <a:ext uri="{FF2B5EF4-FFF2-40B4-BE49-F238E27FC236}">
                  <a16:creationId xmlns:a16="http://schemas.microsoft.com/office/drawing/2014/main" id="{581C62F3-D134-4531-AFCC-4864C6E0072D}"/>
                </a:ext>
              </a:extLst>
            </p:cNvPr>
            <p:cNvSpPr/>
            <p:nvPr/>
          </p:nvSpPr>
          <p:spPr>
            <a:xfrm>
              <a:off x="3193162" y="556223"/>
              <a:ext cx="127420" cy="6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90">
              <a:extLst>
                <a:ext uri="{FF2B5EF4-FFF2-40B4-BE49-F238E27FC236}">
                  <a16:creationId xmlns:a16="http://schemas.microsoft.com/office/drawing/2014/main" id="{352DB55E-EBFF-47F6-A5A1-EB56E3E45AC1}"/>
                </a:ext>
              </a:extLst>
            </p:cNvPr>
            <p:cNvSpPr/>
            <p:nvPr/>
          </p:nvSpPr>
          <p:spPr>
            <a:xfrm>
              <a:off x="3240338" y="358486"/>
              <a:ext cx="227890" cy="11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91">
              <a:extLst>
                <a:ext uri="{FF2B5EF4-FFF2-40B4-BE49-F238E27FC236}">
                  <a16:creationId xmlns:a16="http://schemas.microsoft.com/office/drawing/2014/main" id="{DE98FEFA-F3BD-4F37-AF4B-895E1D2583F0}"/>
                </a:ext>
              </a:extLst>
            </p:cNvPr>
            <p:cNvSpPr/>
            <p:nvPr/>
          </p:nvSpPr>
          <p:spPr>
            <a:xfrm>
              <a:off x="3485470" y="357779"/>
              <a:ext cx="177276" cy="77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92">
              <a:extLst>
                <a:ext uri="{FF2B5EF4-FFF2-40B4-BE49-F238E27FC236}">
                  <a16:creationId xmlns:a16="http://schemas.microsoft.com/office/drawing/2014/main" id="{CC3BB821-7257-4742-B931-3E2DF5172404}"/>
                </a:ext>
              </a:extLst>
            </p:cNvPr>
            <p:cNvSpPr/>
            <p:nvPr/>
          </p:nvSpPr>
          <p:spPr>
            <a:xfrm>
              <a:off x="3726648" y="258270"/>
              <a:ext cx="437050" cy="10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93">
              <a:extLst>
                <a:ext uri="{FF2B5EF4-FFF2-40B4-BE49-F238E27FC236}">
                  <a16:creationId xmlns:a16="http://schemas.microsoft.com/office/drawing/2014/main" id="{442559E8-F5FF-459E-A26F-4AA1BB743820}"/>
                </a:ext>
              </a:extLst>
            </p:cNvPr>
            <p:cNvSpPr/>
            <p:nvPr/>
          </p:nvSpPr>
          <p:spPr>
            <a:xfrm>
              <a:off x="3931660" y="0"/>
              <a:ext cx="1001359" cy="2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Shape 94">
              <a:extLst>
                <a:ext uri="{FF2B5EF4-FFF2-40B4-BE49-F238E27FC236}">
                  <a16:creationId xmlns:a16="http://schemas.microsoft.com/office/drawing/2014/main" id="{CC0E2C74-B64E-409A-A7B0-B806FC3CACA6}"/>
                </a:ext>
              </a:extLst>
            </p:cNvPr>
            <p:cNvSpPr/>
            <p:nvPr/>
          </p:nvSpPr>
          <p:spPr>
            <a:xfrm>
              <a:off x="4534885" y="8357"/>
              <a:ext cx="1950178" cy="99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Shape 95">
              <a:extLst>
                <a:ext uri="{FF2B5EF4-FFF2-40B4-BE49-F238E27FC236}">
                  <a16:creationId xmlns:a16="http://schemas.microsoft.com/office/drawing/2014/main" id="{107BC2AE-B4BF-458A-869C-EF360144B26F}"/>
                </a:ext>
              </a:extLst>
            </p:cNvPr>
            <p:cNvSpPr/>
            <p:nvPr/>
          </p:nvSpPr>
          <p:spPr>
            <a:xfrm>
              <a:off x="3639469" y="374087"/>
              <a:ext cx="802409" cy="55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Shape 96">
              <a:extLst>
                <a:ext uri="{FF2B5EF4-FFF2-40B4-BE49-F238E27FC236}">
                  <a16:creationId xmlns:a16="http://schemas.microsoft.com/office/drawing/2014/main" id="{4D8A22DC-C48D-4872-AF4F-E6850865C241}"/>
                </a:ext>
              </a:extLst>
            </p:cNvPr>
            <p:cNvSpPr/>
            <p:nvPr/>
          </p:nvSpPr>
          <p:spPr>
            <a:xfrm>
              <a:off x="3470666" y="767256"/>
              <a:ext cx="203023" cy="9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97">
              <a:extLst>
                <a:ext uri="{FF2B5EF4-FFF2-40B4-BE49-F238E27FC236}">
                  <a16:creationId xmlns:a16="http://schemas.microsoft.com/office/drawing/2014/main" id="{3510BD66-EF7B-46BD-B42B-6882F825986D}"/>
                </a:ext>
              </a:extLst>
            </p:cNvPr>
            <p:cNvSpPr/>
            <p:nvPr/>
          </p:nvSpPr>
          <p:spPr>
            <a:xfrm>
              <a:off x="4120951" y="1489445"/>
              <a:ext cx="289530" cy="23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98">
              <a:extLst>
                <a:ext uri="{FF2B5EF4-FFF2-40B4-BE49-F238E27FC236}">
                  <a16:creationId xmlns:a16="http://schemas.microsoft.com/office/drawing/2014/main" id="{B21A337D-51F6-4C71-AC7F-F6382693A889}"/>
                </a:ext>
              </a:extLst>
            </p:cNvPr>
            <p:cNvSpPr/>
            <p:nvPr/>
          </p:nvSpPr>
          <p:spPr>
            <a:xfrm>
              <a:off x="3585147" y="2452698"/>
              <a:ext cx="65165" cy="47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Shape 99">
              <a:extLst>
                <a:ext uri="{FF2B5EF4-FFF2-40B4-BE49-F238E27FC236}">
                  <a16:creationId xmlns:a16="http://schemas.microsoft.com/office/drawing/2014/main" id="{13B11F3C-8DF1-4E37-BF48-DDA4336B8CD7}"/>
                </a:ext>
              </a:extLst>
            </p:cNvPr>
            <p:cNvSpPr/>
            <p:nvPr/>
          </p:nvSpPr>
          <p:spPr>
            <a:xfrm>
              <a:off x="2494071" y="3010267"/>
              <a:ext cx="507855" cy="18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hape 100">
              <a:extLst>
                <a:ext uri="{FF2B5EF4-FFF2-40B4-BE49-F238E27FC236}">
                  <a16:creationId xmlns:a16="http://schemas.microsoft.com/office/drawing/2014/main" id="{2B287A81-F745-4922-8613-1A52083E55B5}"/>
                </a:ext>
              </a:extLst>
            </p:cNvPr>
            <p:cNvSpPr/>
            <p:nvPr/>
          </p:nvSpPr>
          <p:spPr>
            <a:xfrm>
              <a:off x="2936606" y="3194142"/>
              <a:ext cx="336227" cy="1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Shape 101">
              <a:extLst>
                <a:ext uri="{FF2B5EF4-FFF2-40B4-BE49-F238E27FC236}">
                  <a16:creationId xmlns:a16="http://schemas.microsoft.com/office/drawing/2014/main" id="{E98D496D-F17F-4CF9-A84E-0FD5A4F2B1E3}"/>
                </a:ext>
              </a:extLst>
            </p:cNvPr>
            <p:cNvSpPr/>
            <p:nvPr/>
          </p:nvSpPr>
          <p:spPr>
            <a:xfrm>
              <a:off x="2755838" y="3256334"/>
              <a:ext cx="110026" cy="4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96ED887A-0BC2-4EAA-AAD0-08D97353ADB2}"/>
                </a:ext>
              </a:extLst>
            </p:cNvPr>
            <p:cNvSpPr/>
            <p:nvPr/>
          </p:nvSpPr>
          <p:spPr>
            <a:xfrm>
              <a:off x="3324143" y="3254709"/>
              <a:ext cx="84779" cy="4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8AEFE988-C960-42EB-A05A-4EADA47C3514}"/>
                </a:ext>
              </a:extLst>
            </p:cNvPr>
            <p:cNvSpPr/>
            <p:nvPr/>
          </p:nvSpPr>
          <p:spPr>
            <a:xfrm>
              <a:off x="3065506" y="3017506"/>
              <a:ext cx="73573" cy="4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04">
              <a:extLst>
                <a:ext uri="{FF2B5EF4-FFF2-40B4-BE49-F238E27FC236}">
                  <a16:creationId xmlns:a16="http://schemas.microsoft.com/office/drawing/2014/main" id="{96485F97-A7B1-4F4A-93C0-05B170B803ED}"/>
                </a:ext>
              </a:extLst>
            </p:cNvPr>
            <p:cNvSpPr/>
            <p:nvPr/>
          </p:nvSpPr>
          <p:spPr>
            <a:xfrm>
              <a:off x="2975252" y="3062450"/>
              <a:ext cx="60432" cy="2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05">
              <a:extLst>
                <a:ext uri="{FF2B5EF4-FFF2-40B4-BE49-F238E27FC236}">
                  <a16:creationId xmlns:a16="http://schemas.microsoft.com/office/drawing/2014/main" id="{7C6A93E7-9827-4DE8-ACA3-1D75D5E0FACB}"/>
                </a:ext>
              </a:extLst>
            </p:cNvPr>
            <p:cNvSpPr/>
            <p:nvPr/>
          </p:nvSpPr>
          <p:spPr>
            <a:xfrm>
              <a:off x="2816822" y="2862414"/>
              <a:ext cx="42823" cy="7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06">
              <a:extLst>
                <a:ext uri="{FF2B5EF4-FFF2-40B4-BE49-F238E27FC236}">
                  <a16:creationId xmlns:a16="http://schemas.microsoft.com/office/drawing/2014/main" id="{CCC67FFD-B776-464C-9518-666CF064AB02}"/>
                </a:ext>
              </a:extLst>
            </p:cNvPr>
            <p:cNvSpPr/>
            <p:nvPr/>
          </p:nvSpPr>
          <p:spPr>
            <a:xfrm>
              <a:off x="2820353" y="2788229"/>
              <a:ext cx="51172" cy="5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07">
              <a:extLst>
                <a:ext uri="{FF2B5EF4-FFF2-40B4-BE49-F238E27FC236}">
                  <a16:creationId xmlns:a16="http://schemas.microsoft.com/office/drawing/2014/main" id="{332C1F8E-E8B0-4AC4-9C43-70A315B380B5}"/>
                </a:ext>
              </a:extLst>
            </p:cNvPr>
            <p:cNvSpPr/>
            <p:nvPr/>
          </p:nvSpPr>
          <p:spPr>
            <a:xfrm>
              <a:off x="2889652" y="2790613"/>
              <a:ext cx="38132" cy="5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08">
              <a:extLst>
                <a:ext uri="{FF2B5EF4-FFF2-40B4-BE49-F238E27FC236}">
                  <a16:creationId xmlns:a16="http://schemas.microsoft.com/office/drawing/2014/main" id="{DA6FE79F-ADF8-4968-A597-03BE0CADB25C}"/>
                </a:ext>
              </a:extLst>
            </p:cNvPr>
            <p:cNvSpPr/>
            <p:nvPr/>
          </p:nvSpPr>
          <p:spPr>
            <a:xfrm>
              <a:off x="2853959" y="2852411"/>
              <a:ext cx="4369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CBEB05D-B807-4AEB-B962-E55E128CB3C7}"/>
                </a:ext>
              </a:extLst>
            </p:cNvPr>
            <p:cNvSpPr/>
            <p:nvPr/>
          </p:nvSpPr>
          <p:spPr>
            <a:xfrm>
              <a:off x="2959557" y="2927714"/>
              <a:ext cx="24727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10">
              <a:extLst>
                <a:ext uri="{FF2B5EF4-FFF2-40B4-BE49-F238E27FC236}">
                  <a16:creationId xmlns:a16="http://schemas.microsoft.com/office/drawing/2014/main" id="{3E082EE0-6A8B-441A-97EE-B5EC9F8063D5}"/>
                </a:ext>
              </a:extLst>
            </p:cNvPr>
            <p:cNvSpPr/>
            <p:nvPr/>
          </p:nvSpPr>
          <p:spPr>
            <a:xfrm>
              <a:off x="2966111" y="2987587"/>
              <a:ext cx="37805" cy="2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11">
              <a:extLst>
                <a:ext uri="{FF2B5EF4-FFF2-40B4-BE49-F238E27FC236}">
                  <a16:creationId xmlns:a16="http://schemas.microsoft.com/office/drawing/2014/main" id="{2B906D9C-A0AE-4208-9C3D-08E2E0A3211B}"/>
                </a:ext>
              </a:extLst>
            </p:cNvPr>
            <p:cNvSpPr/>
            <p:nvPr/>
          </p:nvSpPr>
          <p:spPr>
            <a:xfrm>
              <a:off x="2590101" y="3191979"/>
              <a:ext cx="47899" cy="3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12">
              <a:extLst>
                <a:ext uri="{FF2B5EF4-FFF2-40B4-BE49-F238E27FC236}">
                  <a16:creationId xmlns:a16="http://schemas.microsoft.com/office/drawing/2014/main" id="{33029324-CCF9-4205-A7B6-0E1FE94F4D72}"/>
                </a:ext>
              </a:extLst>
            </p:cNvPr>
            <p:cNvSpPr/>
            <p:nvPr/>
          </p:nvSpPr>
          <p:spPr>
            <a:xfrm>
              <a:off x="3434829" y="3245019"/>
              <a:ext cx="50814" cy="3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Shape 113">
              <a:extLst>
                <a:ext uri="{FF2B5EF4-FFF2-40B4-BE49-F238E27FC236}">
                  <a16:creationId xmlns:a16="http://schemas.microsoft.com/office/drawing/2014/main" id="{9A28264C-E2AA-4815-81D9-D5E5457E0BBD}"/>
                </a:ext>
              </a:extLst>
            </p:cNvPr>
            <p:cNvSpPr/>
            <p:nvPr/>
          </p:nvSpPr>
          <p:spPr>
            <a:xfrm>
              <a:off x="3415746" y="3292730"/>
              <a:ext cx="43008" cy="2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14">
              <a:extLst>
                <a:ext uri="{FF2B5EF4-FFF2-40B4-BE49-F238E27FC236}">
                  <a16:creationId xmlns:a16="http://schemas.microsoft.com/office/drawing/2014/main" id="{18EE3685-4E13-4B3F-BFFD-0FAC3F60627F}"/>
                </a:ext>
              </a:extLst>
            </p:cNvPr>
            <p:cNvSpPr/>
            <p:nvPr/>
          </p:nvSpPr>
          <p:spPr>
            <a:xfrm>
              <a:off x="3508972" y="3326167"/>
              <a:ext cx="54158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Shape 115">
              <a:extLst>
                <a:ext uri="{FF2B5EF4-FFF2-40B4-BE49-F238E27FC236}">
                  <a16:creationId xmlns:a16="http://schemas.microsoft.com/office/drawing/2014/main" id="{DDE3988F-4AFE-4B7C-834F-FEB611A17733}"/>
                </a:ext>
              </a:extLst>
            </p:cNvPr>
            <p:cNvSpPr/>
            <p:nvPr/>
          </p:nvSpPr>
          <p:spPr>
            <a:xfrm>
              <a:off x="3570818" y="3299498"/>
              <a:ext cx="33681" cy="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Shape 116">
              <a:extLst>
                <a:ext uri="{FF2B5EF4-FFF2-40B4-BE49-F238E27FC236}">
                  <a16:creationId xmlns:a16="http://schemas.microsoft.com/office/drawing/2014/main" id="{19F8109D-7EAC-4B22-B152-FF96D568C387}"/>
                </a:ext>
              </a:extLst>
            </p:cNvPr>
            <p:cNvSpPr/>
            <p:nvPr/>
          </p:nvSpPr>
          <p:spPr>
            <a:xfrm>
              <a:off x="3499126" y="3255534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Shape 117">
              <a:extLst>
                <a:ext uri="{FF2B5EF4-FFF2-40B4-BE49-F238E27FC236}">
                  <a16:creationId xmlns:a16="http://schemas.microsoft.com/office/drawing/2014/main" id="{E199859A-AA23-4CE2-9089-4CC307201E86}"/>
                </a:ext>
              </a:extLst>
            </p:cNvPr>
            <p:cNvSpPr/>
            <p:nvPr/>
          </p:nvSpPr>
          <p:spPr>
            <a:xfrm>
              <a:off x="3626876" y="3302689"/>
              <a:ext cx="38112" cy="3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Shape 118">
              <a:extLst>
                <a:ext uri="{FF2B5EF4-FFF2-40B4-BE49-F238E27FC236}">
                  <a16:creationId xmlns:a16="http://schemas.microsoft.com/office/drawing/2014/main" id="{57658EAE-5734-40AC-971F-5D354FEACB48}"/>
                </a:ext>
              </a:extLst>
            </p:cNvPr>
            <p:cNvSpPr/>
            <p:nvPr/>
          </p:nvSpPr>
          <p:spPr>
            <a:xfrm>
              <a:off x="3586395" y="336087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Shape 119">
              <a:extLst>
                <a:ext uri="{FF2B5EF4-FFF2-40B4-BE49-F238E27FC236}">
                  <a16:creationId xmlns:a16="http://schemas.microsoft.com/office/drawing/2014/main" id="{B955544F-BF9D-4066-A6E8-F8C4DAF8972F}"/>
                </a:ext>
              </a:extLst>
            </p:cNvPr>
            <p:cNvSpPr/>
            <p:nvPr/>
          </p:nvSpPr>
          <p:spPr>
            <a:xfrm>
              <a:off x="3632177" y="3363531"/>
              <a:ext cx="31479" cy="5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Shape 120">
              <a:extLst>
                <a:ext uri="{FF2B5EF4-FFF2-40B4-BE49-F238E27FC236}">
                  <a16:creationId xmlns:a16="http://schemas.microsoft.com/office/drawing/2014/main" id="{F8E2D900-E40E-40EE-9EA4-F171331B4BDA}"/>
                </a:ext>
              </a:extLst>
            </p:cNvPr>
            <p:cNvSpPr/>
            <p:nvPr/>
          </p:nvSpPr>
          <p:spPr>
            <a:xfrm>
              <a:off x="3649746" y="3422675"/>
              <a:ext cx="28046" cy="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Shape 121">
              <a:extLst>
                <a:ext uri="{FF2B5EF4-FFF2-40B4-BE49-F238E27FC236}">
                  <a16:creationId xmlns:a16="http://schemas.microsoft.com/office/drawing/2014/main" id="{B08BA73F-3C43-434B-897C-BC5E42517877}"/>
                </a:ext>
              </a:extLst>
            </p:cNvPr>
            <p:cNvSpPr/>
            <p:nvPr/>
          </p:nvSpPr>
          <p:spPr>
            <a:xfrm>
              <a:off x="3219412" y="3572908"/>
              <a:ext cx="37517" cy="51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Shape 122">
              <a:extLst>
                <a:ext uri="{FF2B5EF4-FFF2-40B4-BE49-F238E27FC236}">
                  <a16:creationId xmlns:a16="http://schemas.microsoft.com/office/drawing/2014/main" id="{1A419E00-12E1-4FE9-A23F-0F128753A220}"/>
                </a:ext>
              </a:extLst>
            </p:cNvPr>
            <p:cNvSpPr/>
            <p:nvPr/>
          </p:nvSpPr>
          <p:spPr>
            <a:xfrm>
              <a:off x="3162007" y="3569906"/>
              <a:ext cx="26526" cy="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Shape 123">
              <a:extLst>
                <a:ext uri="{FF2B5EF4-FFF2-40B4-BE49-F238E27FC236}">
                  <a16:creationId xmlns:a16="http://schemas.microsoft.com/office/drawing/2014/main" id="{ED051497-B091-4C23-98CE-F1A88D6A7565}"/>
                </a:ext>
              </a:extLst>
            </p:cNvPr>
            <p:cNvSpPr/>
            <p:nvPr/>
          </p:nvSpPr>
          <p:spPr>
            <a:xfrm>
              <a:off x="3669108" y="3470394"/>
              <a:ext cx="30321" cy="2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Shape 124">
              <a:extLst>
                <a:ext uri="{FF2B5EF4-FFF2-40B4-BE49-F238E27FC236}">
                  <a16:creationId xmlns:a16="http://schemas.microsoft.com/office/drawing/2014/main" id="{B125BDC5-26F6-43F2-AAFC-9CDF688FB24B}"/>
                </a:ext>
              </a:extLst>
            </p:cNvPr>
            <p:cNvSpPr/>
            <p:nvPr/>
          </p:nvSpPr>
          <p:spPr>
            <a:xfrm>
              <a:off x="3635735" y="3515668"/>
              <a:ext cx="24727" cy="3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Shape 125">
              <a:extLst>
                <a:ext uri="{FF2B5EF4-FFF2-40B4-BE49-F238E27FC236}">
                  <a16:creationId xmlns:a16="http://schemas.microsoft.com/office/drawing/2014/main" id="{1DE16ED0-06F6-400F-B255-3BF5D0517C50}"/>
                </a:ext>
              </a:extLst>
            </p:cNvPr>
            <p:cNvSpPr/>
            <p:nvPr/>
          </p:nvSpPr>
          <p:spPr>
            <a:xfrm>
              <a:off x="3614630" y="3561427"/>
              <a:ext cx="24727" cy="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Shape 126">
              <a:extLst>
                <a:ext uri="{FF2B5EF4-FFF2-40B4-BE49-F238E27FC236}">
                  <a16:creationId xmlns:a16="http://schemas.microsoft.com/office/drawing/2014/main" id="{A73F055C-87ED-4699-ACA2-5E46A43829D4}"/>
                </a:ext>
              </a:extLst>
            </p:cNvPr>
            <p:cNvSpPr/>
            <p:nvPr/>
          </p:nvSpPr>
          <p:spPr>
            <a:xfrm>
              <a:off x="3584189" y="3614519"/>
              <a:ext cx="24727" cy="3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Shape 127">
              <a:extLst>
                <a:ext uri="{FF2B5EF4-FFF2-40B4-BE49-F238E27FC236}">
                  <a16:creationId xmlns:a16="http://schemas.microsoft.com/office/drawing/2014/main" id="{0254FB25-F47C-450A-A5E3-A06D0A9B6878}"/>
                </a:ext>
              </a:extLst>
            </p:cNvPr>
            <p:cNvSpPr/>
            <p:nvPr/>
          </p:nvSpPr>
          <p:spPr>
            <a:xfrm>
              <a:off x="3563895" y="3691038"/>
              <a:ext cx="59195" cy="5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Shape 128">
              <a:extLst>
                <a:ext uri="{FF2B5EF4-FFF2-40B4-BE49-F238E27FC236}">
                  <a16:creationId xmlns:a16="http://schemas.microsoft.com/office/drawing/2014/main" id="{7F90738F-E346-441B-BD0C-EAF93BCFB3FE}"/>
                </a:ext>
              </a:extLst>
            </p:cNvPr>
            <p:cNvSpPr/>
            <p:nvPr/>
          </p:nvSpPr>
          <p:spPr>
            <a:xfrm>
              <a:off x="3733220" y="3543439"/>
              <a:ext cx="38859" cy="3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Shape 129">
              <a:extLst>
                <a:ext uri="{FF2B5EF4-FFF2-40B4-BE49-F238E27FC236}">
                  <a16:creationId xmlns:a16="http://schemas.microsoft.com/office/drawing/2014/main" id="{D3C632E8-047A-4C2F-96A4-3A262BE571E9}"/>
                </a:ext>
              </a:extLst>
            </p:cNvPr>
            <p:cNvSpPr/>
            <p:nvPr/>
          </p:nvSpPr>
          <p:spPr>
            <a:xfrm>
              <a:off x="3625756" y="3651183"/>
              <a:ext cx="3245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Shape 130">
              <a:extLst>
                <a:ext uri="{FF2B5EF4-FFF2-40B4-BE49-F238E27FC236}">
                  <a16:creationId xmlns:a16="http://schemas.microsoft.com/office/drawing/2014/main" id="{CA6B03A0-4EE1-4F04-8C60-BBB279D3E111}"/>
                </a:ext>
              </a:extLst>
            </p:cNvPr>
            <p:cNvSpPr/>
            <p:nvPr/>
          </p:nvSpPr>
          <p:spPr>
            <a:xfrm>
              <a:off x="1139946" y="1507033"/>
              <a:ext cx="125758" cy="11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Shape 131">
              <a:extLst>
                <a:ext uri="{FF2B5EF4-FFF2-40B4-BE49-F238E27FC236}">
                  <a16:creationId xmlns:a16="http://schemas.microsoft.com/office/drawing/2014/main" id="{44383A06-8A61-4E18-897B-689DA90959E9}"/>
                </a:ext>
              </a:extLst>
            </p:cNvPr>
            <p:cNvSpPr/>
            <p:nvPr/>
          </p:nvSpPr>
          <p:spPr>
            <a:xfrm>
              <a:off x="1136011" y="1223484"/>
              <a:ext cx="66849" cy="7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Shape 132">
              <a:extLst>
                <a:ext uri="{FF2B5EF4-FFF2-40B4-BE49-F238E27FC236}">
                  <a16:creationId xmlns:a16="http://schemas.microsoft.com/office/drawing/2014/main" id="{E544AD74-BB1D-4F4A-ACC7-BCE8F874FBEB}"/>
                </a:ext>
              </a:extLst>
            </p:cNvPr>
            <p:cNvSpPr/>
            <p:nvPr/>
          </p:nvSpPr>
          <p:spPr>
            <a:xfrm>
              <a:off x="1129845" y="1139040"/>
              <a:ext cx="42413" cy="6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Shape 133">
              <a:extLst>
                <a:ext uri="{FF2B5EF4-FFF2-40B4-BE49-F238E27FC236}">
                  <a16:creationId xmlns:a16="http://schemas.microsoft.com/office/drawing/2014/main" id="{F5C115C0-7FA1-4F03-96AC-7A5665065719}"/>
                </a:ext>
              </a:extLst>
            </p:cNvPr>
            <p:cNvSpPr/>
            <p:nvPr/>
          </p:nvSpPr>
          <p:spPr>
            <a:xfrm>
              <a:off x="1185663" y="1169196"/>
              <a:ext cx="24727" cy="2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Shape 134">
              <a:extLst>
                <a:ext uri="{FF2B5EF4-FFF2-40B4-BE49-F238E27FC236}">
                  <a16:creationId xmlns:a16="http://schemas.microsoft.com/office/drawing/2014/main" id="{5C270348-50BA-433C-9A7C-96D97AF34B81}"/>
                </a:ext>
              </a:extLst>
            </p:cNvPr>
            <p:cNvSpPr/>
            <p:nvPr/>
          </p:nvSpPr>
          <p:spPr>
            <a:xfrm>
              <a:off x="339154" y="1119277"/>
              <a:ext cx="138000" cy="6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Shape 135">
              <a:extLst>
                <a:ext uri="{FF2B5EF4-FFF2-40B4-BE49-F238E27FC236}">
                  <a16:creationId xmlns:a16="http://schemas.microsoft.com/office/drawing/2014/main" id="{ACA70A8A-118E-4922-978E-D8A7E388C59F}"/>
                </a:ext>
              </a:extLst>
            </p:cNvPr>
            <p:cNvSpPr/>
            <p:nvPr/>
          </p:nvSpPr>
          <p:spPr>
            <a:xfrm>
              <a:off x="2578308" y="3607980"/>
              <a:ext cx="2381736" cy="357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Shape 136">
              <a:extLst>
                <a:ext uri="{FF2B5EF4-FFF2-40B4-BE49-F238E27FC236}">
                  <a16:creationId xmlns:a16="http://schemas.microsoft.com/office/drawing/2014/main" id="{F06A613E-915C-4F5F-878A-8A503C06E30D}"/>
                </a:ext>
              </a:extLst>
            </p:cNvPr>
            <p:cNvSpPr/>
            <p:nvPr/>
          </p:nvSpPr>
          <p:spPr>
            <a:xfrm>
              <a:off x="3760022" y="7176052"/>
              <a:ext cx="266651" cy="1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Shape 137">
              <a:extLst>
                <a:ext uri="{FF2B5EF4-FFF2-40B4-BE49-F238E27FC236}">
                  <a16:creationId xmlns:a16="http://schemas.microsoft.com/office/drawing/2014/main" id="{9B173CAF-2B8A-427B-A544-C7DDADA74022}"/>
                </a:ext>
              </a:extLst>
            </p:cNvPr>
            <p:cNvSpPr/>
            <p:nvPr/>
          </p:nvSpPr>
          <p:spPr>
            <a:xfrm>
              <a:off x="4076248" y="7088553"/>
              <a:ext cx="166407" cy="7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Shape 138">
              <a:extLst>
                <a:ext uri="{FF2B5EF4-FFF2-40B4-BE49-F238E27FC236}">
                  <a16:creationId xmlns:a16="http://schemas.microsoft.com/office/drawing/2014/main" id="{E636E193-73B2-4679-A5D1-5E44052ACED9}"/>
                </a:ext>
              </a:extLst>
            </p:cNvPr>
            <p:cNvSpPr/>
            <p:nvPr/>
          </p:nvSpPr>
          <p:spPr>
            <a:xfrm>
              <a:off x="5864380" y="2239711"/>
              <a:ext cx="3444292" cy="394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59" name="Shape 139">
              <a:extLst>
                <a:ext uri="{FF2B5EF4-FFF2-40B4-BE49-F238E27FC236}">
                  <a16:creationId xmlns:a16="http://schemas.microsoft.com/office/drawing/2014/main" id="{0C42AA73-060E-420A-B67D-16C41F7B4006}"/>
                </a:ext>
              </a:extLst>
            </p:cNvPr>
            <p:cNvSpPr/>
            <p:nvPr/>
          </p:nvSpPr>
          <p:spPr>
            <a:xfrm>
              <a:off x="9554198" y="4558763"/>
              <a:ext cx="33966" cy="4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140">
              <a:extLst>
                <a:ext uri="{FF2B5EF4-FFF2-40B4-BE49-F238E27FC236}">
                  <a16:creationId xmlns:a16="http://schemas.microsoft.com/office/drawing/2014/main" id="{C1D3A6EA-BD42-4E59-9090-870BC9E0DAAB}"/>
                </a:ext>
              </a:extLst>
            </p:cNvPr>
            <p:cNvSpPr/>
            <p:nvPr/>
          </p:nvSpPr>
          <p:spPr>
            <a:xfrm>
              <a:off x="8885749" y="4974425"/>
              <a:ext cx="375542" cy="71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Shape 141">
              <a:extLst>
                <a:ext uri="{FF2B5EF4-FFF2-40B4-BE49-F238E27FC236}">
                  <a16:creationId xmlns:a16="http://schemas.microsoft.com/office/drawing/2014/main" id="{1F16C0CF-6321-4A92-B347-14E6C03BA433}"/>
                </a:ext>
              </a:extLst>
            </p:cNvPr>
            <p:cNvSpPr/>
            <p:nvPr/>
          </p:nvSpPr>
          <p:spPr>
            <a:xfrm>
              <a:off x="8984256" y="5040332"/>
              <a:ext cx="24727" cy="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142">
              <a:extLst>
                <a:ext uri="{FF2B5EF4-FFF2-40B4-BE49-F238E27FC236}">
                  <a16:creationId xmlns:a16="http://schemas.microsoft.com/office/drawing/2014/main" id="{9F0E02BF-74B1-4AAE-8987-11FCD2F10C6F}"/>
                </a:ext>
              </a:extLst>
            </p:cNvPr>
            <p:cNvSpPr/>
            <p:nvPr/>
          </p:nvSpPr>
          <p:spPr>
            <a:xfrm>
              <a:off x="8945418" y="4980575"/>
              <a:ext cx="31849" cy="3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Shape 143">
              <a:extLst>
                <a:ext uri="{FF2B5EF4-FFF2-40B4-BE49-F238E27FC236}">
                  <a16:creationId xmlns:a16="http://schemas.microsoft.com/office/drawing/2014/main" id="{8FE5FD68-6FEE-4168-90D6-9BDCE32049C6}"/>
                </a:ext>
              </a:extLst>
            </p:cNvPr>
            <p:cNvSpPr/>
            <p:nvPr/>
          </p:nvSpPr>
          <p:spPr>
            <a:xfrm>
              <a:off x="8906764" y="5000238"/>
              <a:ext cx="30741" cy="2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Shape 144">
              <a:extLst>
                <a:ext uri="{FF2B5EF4-FFF2-40B4-BE49-F238E27FC236}">
                  <a16:creationId xmlns:a16="http://schemas.microsoft.com/office/drawing/2014/main" id="{F80AC788-40ED-4654-BE61-A2A34256A9FD}"/>
                </a:ext>
              </a:extLst>
            </p:cNvPr>
            <p:cNvSpPr/>
            <p:nvPr/>
          </p:nvSpPr>
          <p:spPr>
            <a:xfrm>
              <a:off x="8878844" y="4939273"/>
              <a:ext cx="24726" cy="3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Shape 145">
              <a:extLst>
                <a:ext uri="{FF2B5EF4-FFF2-40B4-BE49-F238E27FC236}">
                  <a16:creationId xmlns:a16="http://schemas.microsoft.com/office/drawing/2014/main" id="{D5338B40-103D-4EB4-B831-F54063EBC929}"/>
                </a:ext>
              </a:extLst>
            </p:cNvPr>
            <p:cNvSpPr/>
            <p:nvPr/>
          </p:nvSpPr>
          <p:spPr>
            <a:xfrm>
              <a:off x="9498104" y="5416681"/>
              <a:ext cx="40447" cy="5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Shape 146">
              <a:extLst>
                <a:ext uri="{FF2B5EF4-FFF2-40B4-BE49-F238E27FC236}">
                  <a16:creationId xmlns:a16="http://schemas.microsoft.com/office/drawing/2014/main" id="{88A15DA2-3FED-41BB-8602-4E2B9A606C75}"/>
                </a:ext>
              </a:extLst>
            </p:cNvPr>
            <p:cNvSpPr/>
            <p:nvPr/>
          </p:nvSpPr>
          <p:spPr>
            <a:xfrm>
              <a:off x="9593274" y="5375039"/>
              <a:ext cx="24727" cy="3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Shape 147">
              <a:extLst>
                <a:ext uri="{FF2B5EF4-FFF2-40B4-BE49-F238E27FC236}">
                  <a16:creationId xmlns:a16="http://schemas.microsoft.com/office/drawing/2014/main" id="{B07F69C9-9862-4EAD-9D00-635951F54108}"/>
                </a:ext>
              </a:extLst>
            </p:cNvPr>
            <p:cNvSpPr/>
            <p:nvPr/>
          </p:nvSpPr>
          <p:spPr>
            <a:xfrm>
              <a:off x="6425219" y="5153269"/>
              <a:ext cx="48162" cy="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Shape 148">
              <a:extLst>
                <a:ext uri="{FF2B5EF4-FFF2-40B4-BE49-F238E27FC236}">
                  <a16:creationId xmlns:a16="http://schemas.microsoft.com/office/drawing/2014/main" id="{626F803E-FD44-42C6-BFA6-BFC6571198C7}"/>
                </a:ext>
              </a:extLst>
            </p:cNvPr>
            <p:cNvSpPr/>
            <p:nvPr/>
          </p:nvSpPr>
          <p:spPr>
            <a:xfrm>
              <a:off x="7032655" y="4225492"/>
              <a:ext cx="35133" cy="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Shape 149">
              <a:extLst>
                <a:ext uri="{FF2B5EF4-FFF2-40B4-BE49-F238E27FC236}">
                  <a16:creationId xmlns:a16="http://schemas.microsoft.com/office/drawing/2014/main" id="{BCCA5D9D-D5B0-48CC-B3B8-CE70C74569B0}"/>
                </a:ext>
              </a:extLst>
            </p:cNvPr>
            <p:cNvSpPr/>
            <p:nvPr/>
          </p:nvSpPr>
          <p:spPr>
            <a:xfrm>
              <a:off x="7143279" y="4084173"/>
              <a:ext cx="31288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Shape 150">
              <a:extLst>
                <a:ext uri="{FF2B5EF4-FFF2-40B4-BE49-F238E27FC236}">
                  <a16:creationId xmlns:a16="http://schemas.microsoft.com/office/drawing/2014/main" id="{1023037C-90C6-4527-ACDC-004F1A697F02}"/>
                </a:ext>
              </a:extLst>
            </p:cNvPr>
            <p:cNvSpPr/>
            <p:nvPr/>
          </p:nvSpPr>
          <p:spPr>
            <a:xfrm>
              <a:off x="7102838" y="4171557"/>
              <a:ext cx="24727" cy="2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151">
              <a:extLst>
                <a:ext uri="{FF2B5EF4-FFF2-40B4-BE49-F238E27FC236}">
                  <a16:creationId xmlns:a16="http://schemas.microsoft.com/office/drawing/2014/main" id="{86D5B38B-E03E-4C82-9E76-E19287CBC85D}"/>
                </a:ext>
              </a:extLst>
            </p:cNvPr>
            <p:cNvSpPr/>
            <p:nvPr/>
          </p:nvSpPr>
          <p:spPr>
            <a:xfrm>
              <a:off x="5551653" y="3428520"/>
              <a:ext cx="35624" cy="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152">
              <a:extLst>
                <a:ext uri="{FF2B5EF4-FFF2-40B4-BE49-F238E27FC236}">
                  <a16:creationId xmlns:a16="http://schemas.microsoft.com/office/drawing/2014/main" id="{731033B9-640C-4D8A-A7DE-D4FB318CDB1B}"/>
                </a:ext>
              </a:extLst>
            </p:cNvPr>
            <p:cNvSpPr/>
            <p:nvPr/>
          </p:nvSpPr>
          <p:spPr>
            <a:xfrm>
              <a:off x="5511583" y="3434819"/>
              <a:ext cx="27842" cy="2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Shape 153">
              <a:extLst>
                <a:ext uri="{FF2B5EF4-FFF2-40B4-BE49-F238E27FC236}">
                  <a16:creationId xmlns:a16="http://schemas.microsoft.com/office/drawing/2014/main" id="{5E511905-2B3B-4E69-85D1-93FB003A7808}"/>
                </a:ext>
              </a:extLst>
            </p:cNvPr>
            <p:cNvSpPr/>
            <p:nvPr/>
          </p:nvSpPr>
          <p:spPr>
            <a:xfrm>
              <a:off x="5501382" y="3372300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154">
              <a:extLst>
                <a:ext uri="{FF2B5EF4-FFF2-40B4-BE49-F238E27FC236}">
                  <a16:creationId xmlns:a16="http://schemas.microsoft.com/office/drawing/2014/main" id="{211ADFC1-5521-4012-BA48-A55E30A8AE92}"/>
                </a:ext>
              </a:extLst>
            </p:cNvPr>
            <p:cNvSpPr/>
            <p:nvPr/>
          </p:nvSpPr>
          <p:spPr>
            <a:xfrm>
              <a:off x="5564961" y="3375196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Shape 155">
              <a:extLst>
                <a:ext uri="{FF2B5EF4-FFF2-40B4-BE49-F238E27FC236}">
                  <a16:creationId xmlns:a16="http://schemas.microsoft.com/office/drawing/2014/main" id="{E4C46477-3370-4B3D-9D4F-DFCC9DD7CC73}"/>
                </a:ext>
              </a:extLst>
            </p:cNvPr>
            <p:cNvSpPr/>
            <p:nvPr/>
          </p:nvSpPr>
          <p:spPr>
            <a:xfrm>
              <a:off x="5430466" y="3324697"/>
              <a:ext cx="24727" cy="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156">
              <a:extLst>
                <a:ext uri="{FF2B5EF4-FFF2-40B4-BE49-F238E27FC236}">
                  <a16:creationId xmlns:a16="http://schemas.microsoft.com/office/drawing/2014/main" id="{007EBA6D-52C0-47D1-96BE-0C36E95DEA8E}"/>
                </a:ext>
              </a:extLst>
            </p:cNvPr>
            <p:cNvSpPr/>
            <p:nvPr/>
          </p:nvSpPr>
          <p:spPr>
            <a:xfrm>
              <a:off x="7985401" y="209083"/>
              <a:ext cx="6128944" cy="40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157">
              <a:extLst>
                <a:ext uri="{FF2B5EF4-FFF2-40B4-BE49-F238E27FC236}">
                  <a16:creationId xmlns:a16="http://schemas.microsoft.com/office/drawing/2014/main" id="{9D97A7F5-7434-4D7A-AF42-E99065FBE245}"/>
                </a:ext>
              </a:extLst>
            </p:cNvPr>
            <p:cNvSpPr/>
            <p:nvPr/>
          </p:nvSpPr>
          <p:spPr>
            <a:xfrm>
              <a:off x="9804230" y="95576"/>
              <a:ext cx="497163" cy="13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Shape 158">
              <a:extLst>
                <a:ext uri="{FF2B5EF4-FFF2-40B4-BE49-F238E27FC236}">
                  <a16:creationId xmlns:a16="http://schemas.microsoft.com/office/drawing/2014/main" id="{185B179A-F242-4891-80C2-0E3D68425D1D}"/>
                </a:ext>
              </a:extLst>
            </p:cNvPr>
            <p:cNvSpPr/>
            <p:nvPr/>
          </p:nvSpPr>
          <p:spPr>
            <a:xfrm>
              <a:off x="12933316" y="1361433"/>
              <a:ext cx="329245" cy="38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Shape 159">
              <a:extLst>
                <a:ext uri="{FF2B5EF4-FFF2-40B4-BE49-F238E27FC236}">
                  <a16:creationId xmlns:a16="http://schemas.microsoft.com/office/drawing/2014/main" id="{176E0E84-EC6F-4168-9603-3C777FB4CDEF}"/>
                </a:ext>
              </a:extLst>
            </p:cNvPr>
            <p:cNvSpPr/>
            <p:nvPr/>
          </p:nvSpPr>
          <p:spPr>
            <a:xfrm>
              <a:off x="13245019" y="1797146"/>
              <a:ext cx="230754" cy="21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Shape 160">
              <a:extLst>
                <a:ext uri="{FF2B5EF4-FFF2-40B4-BE49-F238E27FC236}">
                  <a16:creationId xmlns:a16="http://schemas.microsoft.com/office/drawing/2014/main" id="{41D363BF-5D4D-43A6-BFD3-E7978DFBA931}"/>
                </a:ext>
              </a:extLst>
            </p:cNvPr>
            <p:cNvSpPr/>
            <p:nvPr/>
          </p:nvSpPr>
          <p:spPr>
            <a:xfrm>
              <a:off x="13065847" y="2032124"/>
              <a:ext cx="415112" cy="40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Shape 161">
              <a:extLst>
                <a:ext uri="{FF2B5EF4-FFF2-40B4-BE49-F238E27FC236}">
                  <a16:creationId xmlns:a16="http://schemas.microsoft.com/office/drawing/2014/main" id="{CDB711DB-7704-49FE-B435-3F5A91CBB434}"/>
                </a:ext>
              </a:extLst>
            </p:cNvPr>
            <p:cNvSpPr/>
            <p:nvPr/>
          </p:nvSpPr>
          <p:spPr>
            <a:xfrm>
              <a:off x="13152843" y="2422381"/>
              <a:ext cx="72000" cy="6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 162">
              <a:extLst>
                <a:ext uri="{FF2B5EF4-FFF2-40B4-BE49-F238E27FC236}">
                  <a16:creationId xmlns:a16="http://schemas.microsoft.com/office/drawing/2014/main" id="{45B83D22-83D0-4D51-A149-9707E26CC6E7}"/>
                </a:ext>
              </a:extLst>
            </p:cNvPr>
            <p:cNvSpPr/>
            <p:nvPr/>
          </p:nvSpPr>
          <p:spPr>
            <a:xfrm>
              <a:off x="13046476" y="2435425"/>
              <a:ext cx="88650" cy="12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Shape 163">
              <a:extLst>
                <a:ext uri="{FF2B5EF4-FFF2-40B4-BE49-F238E27FC236}">
                  <a16:creationId xmlns:a16="http://schemas.microsoft.com/office/drawing/2014/main" id="{0D87E946-E73B-45AF-BD3E-0BD43D3158B3}"/>
                </a:ext>
              </a:extLst>
            </p:cNvPr>
            <p:cNvSpPr/>
            <p:nvPr/>
          </p:nvSpPr>
          <p:spPr>
            <a:xfrm>
              <a:off x="12706253" y="2895500"/>
              <a:ext cx="84345" cy="16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Shape 164">
              <a:extLst>
                <a:ext uri="{FF2B5EF4-FFF2-40B4-BE49-F238E27FC236}">
                  <a16:creationId xmlns:a16="http://schemas.microsoft.com/office/drawing/2014/main" id="{3AEC0AD9-38F8-48DD-987F-E8735FCC1A57}"/>
                </a:ext>
              </a:extLst>
            </p:cNvPr>
            <p:cNvSpPr/>
            <p:nvPr/>
          </p:nvSpPr>
          <p:spPr>
            <a:xfrm>
              <a:off x="12187619" y="3192686"/>
              <a:ext cx="92525" cy="9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Shape 165">
              <a:extLst>
                <a:ext uri="{FF2B5EF4-FFF2-40B4-BE49-F238E27FC236}">
                  <a16:creationId xmlns:a16="http://schemas.microsoft.com/office/drawing/2014/main" id="{FDE138D8-C37F-438F-9740-24351CBF7D74}"/>
                </a:ext>
              </a:extLst>
            </p:cNvPr>
            <p:cNvSpPr/>
            <p:nvPr/>
          </p:nvSpPr>
          <p:spPr>
            <a:xfrm>
              <a:off x="12764947" y="3259342"/>
              <a:ext cx="240119" cy="3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Shape 166">
              <a:extLst>
                <a:ext uri="{FF2B5EF4-FFF2-40B4-BE49-F238E27FC236}">
                  <a16:creationId xmlns:a16="http://schemas.microsoft.com/office/drawing/2014/main" id="{8DE59B20-1D96-4260-8355-A7DF26DD7FC6}"/>
                </a:ext>
              </a:extLst>
            </p:cNvPr>
            <p:cNvSpPr/>
            <p:nvPr/>
          </p:nvSpPr>
          <p:spPr>
            <a:xfrm>
              <a:off x="12668739" y="3685713"/>
              <a:ext cx="134983" cy="14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Shape 167">
              <a:extLst>
                <a:ext uri="{FF2B5EF4-FFF2-40B4-BE49-F238E27FC236}">
                  <a16:creationId xmlns:a16="http://schemas.microsoft.com/office/drawing/2014/main" id="{4A29DB72-6C0A-4F45-B87A-DB881C46E804}"/>
                </a:ext>
              </a:extLst>
            </p:cNvPr>
            <p:cNvSpPr/>
            <p:nvPr/>
          </p:nvSpPr>
          <p:spPr>
            <a:xfrm>
              <a:off x="12820329" y="3562564"/>
              <a:ext cx="63431" cy="6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Shape 168">
              <a:extLst>
                <a:ext uri="{FF2B5EF4-FFF2-40B4-BE49-F238E27FC236}">
                  <a16:creationId xmlns:a16="http://schemas.microsoft.com/office/drawing/2014/main" id="{4CFBE529-7F29-49F9-AFED-36A8C362EEBE}"/>
                </a:ext>
              </a:extLst>
            </p:cNvPr>
            <p:cNvSpPr/>
            <p:nvPr/>
          </p:nvSpPr>
          <p:spPr>
            <a:xfrm>
              <a:off x="13026195" y="3610090"/>
              <a:ext cx="106659" cy="7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Shape 169">
              <a:extLst>
                <a:ext uri="{FF2B5EF4-FFF2-40B4-BE49-F238E27FC236}">
                  <a16:creationId xmlns:a16="http://schemas.microsoft.com/office/drawing/2014/main" id="{D21FE4F8-2762-4750-B23A-3C03FFC13297}"/>
                </a:ext>
              </a:extLst>
            </p:cNvPr>
            <p:cNvSpPr/>
            <p:nvPr/>
          </p:nvSpPr>
          <p:spPr>
            <a:xfrm>
              <a:off x="12959703" y="3504150"/>
              <a:ext cx="29423" cy="3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Shape 170">
              <a:extLst>
                <a:ext uri="{FF2B5EF4-FFF2-40B4-BE49-F238E27FC236}">
                  <a16:creationId xmlns:a16="http://schemas.microsoft.com/office/drawing/2014/main" id="{94502AD2-7199-4FAE-852F-BC079D3894D4}"/>
                </a:ext>
              </a:extLst>
            </p:cNvPr>
            <p:cNvSpPr/>
            <p:nvPr/>
          </p:nvSpPr>
          <p:spPr>
            <a:xfrm>
              <a:off x="12882287" y="3638767"/>
              <a:ext cx="72082" cy="7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Shape 171">
              <a:extLst>
                <a:ext uri="{FF2B5EF4-FFF2-40B4-BE49-F238E27FC236}">
                  <a16:creationId xmlns:a16="http://schemas.microsoft.com/office/drawing/2014/main" id="{C62A3528-4A04-4FB5-9093-9D12879B50CD}"/>
                </a:ext>
              </a:extLst>
            </p:cNvPr>
            <p:cNvSpPr/>
            <p:nvPr/>
          </p:nvSpPr>
          <p:spPr>
            <a:xfrm>
              <a:off x="12938969" y="3717382"/>
              <a:ext cx="56353" cy="8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Shape 172">
              <a:extLst>
                <a:ext uri="{FF2B5EF4-FFF2-40B4-BE49-F238E27FC236}">
                  <a16:creationId xmlns:a16="http://schemas.microsoft.com/office/drawing/2014/main" id="{851A77CF-B495-4AB5-9BEF-9EF4D68C1F5D}"/>
                </a:ext>
              </a:extLst>
            </p:cNvPr>
            <p:cNvSpPr/>
            <p:nvPr/>
          </p:nvSpPr>
          <p:spPr>
            <a:xfrm>
              <a:off x="13013441" y="3673875"/>
              <a:ext cx="45253" cy="7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Shape 173">
              <a:extLst>
                <a:ext uri="{FF2B5EF4-FFF2-40B4-BE49-F238E27FC236}">
                  <a16:creationId xmlns:a16="http://schemas.microsoft.com/office/drawing/2014/main" id="{44316DC7-0FC5-45CC-857E-0DF1CD6DAEDF}"/>
                </a:ext>
              </a:extLst>
            </p:cNvPr>
            <p:cNvSpPr/>
            <p:nvPr/>
          </p:nvSpPr>
          <p:spPr>
            <a:xfrm>
              <a:off x="12933211" y="3747160"/>
              <a:ext cx="245876" cy="23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Shape 174">
              <a:extLst>
                <a:ext uri="{FF2B5EF4-FFF2-40B4-BE49-F238E27FC236}">
                  <a16:creationId xmlns:a16="http://schemas.microsoft.com/office/drawing/2014/main" id="{EF1AE142-F15A-4FEC-9DAD-477FE95CEE83}"/>
                </a:ext>
              </a:extLst>
            </p:cNvPr>
            <p:cNvSpPr/>
            <p:nvPr/>
          </p:nvSpPr>
          <p:spPr>
            <a:xfrm>
              <a:off x="12266918" y="3923507"/>
              <a:ext cx="498415" cy="57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 175">
              <a:extLst>
                <a:ext uri="{FF2B5EF4-FFF2-40B4-BE49-F238E27FC236}">
                  <a16:creationId xmlns:a16="http://schemas.microsoft.com/office/drawing/2014/main" id="{2B12B4C9-D1FA-4905-8A83-0F74DA4DF026}"/>
                </a:ext>
              </a:extLst>
            </p:cNvPr>
            <p:cNvSpPr/>
            <p:nvPr/>
          </p:nvSpPr>
          <p:spPr>
            <a:xfrm>
              <a:off x="12767505" y="4201047"/>
              <a:ext cx="334150" cy="39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 176">
              <a:extLst>
                <a:ext uri="{FF2B5EF4-FFF2-40B4-BE49-F238E27FC236}">
                  <a16:creationId xmlns:a16="http://schemas.microsoft.com/office/drawing/2014/main" id="{DF43949C-E094-44D6-82EF-F824FC16755D}"/>
                </a:ext>
              </a:extLst>
            </p:cNvPr>
            <p:cNvSpPr/>
            <p:nvPr/>
          </p:nvSpPr>
          <p:spPr>
            <a:xfrm>
              <a:off x="13217008" y="4151169"/>
              <a:ext cx="61972" cy="15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 177">
              <a:extLst>
                <a:ext uri="{FF2B5EF4-FFF2-40B4-BE49-F238E27FC236}">
                  <a16:creationId xmlns:a16="http://schemas.microsoft.com/office/drawing/2014/main" id="{586D455E-0731-4556-B296-81C8F399631C}"/>
                </a:ext>
              </a:extLst>
            </p:cNvPr>
            <p:cNvSpPr/>
            <p:nvPr/>
          </p:nvSpPr>
          <p:spPr>
            <a:xfrm>
              <a:off x="13244348" y="4438975"/>
              <a:ext cx="124814" cy="5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 178">
              <a:extLst>
                <a:ext uri="{FF2B5EF4-FFF2-40B4-BE49-F238E27FC236}">
                  <a16:creationId xmlns:a16="http://schemas.microsoft.com/office/drawing/2014/main" id="{ADC4AB52-5421-4F34-8B03-B28714BE5941}"/>
                </a:ext>
              </a:extLst>
            </p:cNvPr>
            <p:cNvSpPr/>
            <p:nvPr/>
          </p:nvSpPr>
          <p:spPr>
            <a:xfrm>
              <a:off x="12987160" y="4746187"/>
              <a:ext cx="201815" cy="12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 179">
              <a:extLst>
                <a:ext uri="{FF2B5EF4-FFF2-40B4-BE49-F238E27FC236}">
                  <a16:creationId xmlns:a16="http://schemas.microsoft.com/office/drawing/2014/main" id="{8F2B36EE-1345-4B34-8D65-2EFDEE1AAF8B}"/>
                </a:ext>
              </a:extLst>
            </p:cNvPr>
            <p:cNvSpPr/>
            <p:nvPr/>
          </p:nvSpPr>
          <p:spPr>
            <a:xfrm>
              <a:off x="12825446" y="4733536"/>
              <a:ext cx="136690" cy="6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 180">
              <a:extLst>
                <a:ext uri="{FF2B5EF4-FFF2-40B4-BE49-F238E27FC236}">
                  <a16:creationId xmlns:a16="http://schemas.microsoft.com/office/drawing/2014/main" id="{E98F51BD-3DB3-4D18-B134-EB1C70DF50AA}"/>
                </a:ext>
              </a:extLst>
            </p:cNvPr>
            <p:cNvSpPr/>
            <p:nvPr/>
          </p:nvSpPr>
          <p:spPr>
            <a:xfrm>
              <a:off x="12632284" y="4746939"/>
              <a:ext cx="112175" cy="5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 181">
              <a:extLst>
                <a:ext uri="{FF2B5EF4-FFF2-40B4-BE49-F238E27FC236}">
                  <a16:creationId xmlns:a16="http://schemas.microsoft.com/office/drawing/2014/main" id="{73DF10C1-E670-4EF8-B868-80E94E9323E8}"/>
                </a:ext>
              </a:extLst>
            </p:cNvPr>
            <p:cNvSpPr/>
            <p:nvPr/>
          </p:nvSpPr>
          <p:spPr>
            <a:xfrm>
              <a:off x="12769197" y="4807431"/>
              <a:ext cx="83273" cy="4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Shape 182">
              <a:extLst>
                <a:ext uri="{FF2B5EF4-FFF2-40B4-BE49-F238E27FC236}">
                  <a16:creationId xmlns:a16="http://schemas.microsoft.com/office/drawing/2014/main" id="{A359D6A6-FCAA-4549-913D-20504888FC61}"/>
                </a:ext>
              </a:extLst>
            </p:cNvPr>
            <p:cNvSpPr/>
            <p:nvPr/>
          </p:nvSpPr>
          <p:spPr>
            <a:xfrm>
              <a:off x="12085518" y="4621333"/>
              <a:ext cx="500794" cy="14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Shape 183">
              <a:extLst>
                <a:ext uri="{FF2B5EF4-FFF2-40B4-BE49-F238E27FC236}">
                  <a16:creationId xmlns:a16="http://schemas.microsoft.com/office/drawing/2014/main" id="{F12BFAF1-B79C-40FE-B2C1-3AD2619CAB3B}"/>
                </a:ext>
              </a:extLst>
            </p:cNvPr>
            <p:cNvSpPr/>
            <p:nvPr/>
          </p:nvSpPr>
          <p:spPr>
            <a:xfrm>
              <a:off x="11589886" y="3981592"/>
              <a:ext cx="533492" cy="62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Shape 184">
              <a:extLst>
                <a:ext uri="{FF2B5EF4-FFF2-40B4-BE49-F238E27FC236}">
                  <a16:creationId xmlns:a16="http://schemas.microsoft.com/office/drawing/2014/main" id="{1C53E99C-9FF9-4CAC-A36E-FB84C7844B68}"/>
                </a:ext>
              </a:extLst>
            </p:cNvPr>
            <p:cNvSpPr/>
            <p:nvPr/>
          </p:nvSpPr>
          <p:spPr>
            <a:xfrm>
              <a:off x="10772825" y="3771612"/>
              <a:ext cx="115050" cy="1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85">
              <a:extLst>
                <a:ext uri="{FF2B5EF4-FFF2-40B4-BE49-F238E27FC236}">
                  <a16:creationId xmlns:a16="http://schemas.microsoft.com/office/drawing/2014/main" id="{399B0C03-B9F7-4812-B062-5C2870383B3F}"/>
                </a:ext>
              </a:extLst>
            </p:cNvPr>
            <p:cNvSpPr/>
            <p:nvPr/>
          </p:nvSpPr>
          <p:spPr>
            <a:xfrm>
              <a:off x="10407046" y="3960914"/>
              <a:ext cx="30537" cy="3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86">
              <a:extLst>
                <a:ext uri="{FF2B5EF4-FFF2-40B4-BE49-F238E27FC236}">
                  <a16:creationId xmlns:a16="http://schemas.microsoft.com/office/drawing/2014/main" id="{B2924F33-EA99-4CF5-8B81-C400F847F01A}"/>
                </a:ext>
              </a:extLst>
            </p:cNvPr>
            <p:cNvSpPr/>
            <p:nvPr/>
          </p:nvSpPr>
          <p:spPr>
            <a:xfrm>
              <a:off x="10401970" y="4035592"/>
              <a:ext cx="32561" cy="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87">
              <a:extLst>
                <a:ext uri="{FF2B5EF4-FFF2-40B4-BE49-F238E27FC236}">
                  <a16:creationId xmlns:a16="http://schemas.microsoft.com/office/drawing/2014/main" id="{F03A768F-D15E-4288-B704-149D6C264963}"/>
                </a:ext>
              </a:extLst>
            </p:cNvPr>
            <p:cNvSpPr/>
            <p:nvPr/>
          </p:nvSpPr>
          <p:spPr>
            <a:xfrm>
              <a:off x="10368372" y="3914154"/>
              <a:ext cx="28467" cy="3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Shape 188">
              <a:extLst>
                <a:ext uri="{FF2B5EF4-FFF2-40B4-BE49-F238E27FC236}">
                  <a16:creationId xmlns:a16="http://schemas.microsoft.com/office/drawing/2014/main" id="{6D86C9A0-0046-460B-B19F-FA9FF2BA1941}"/>
                </a:ext>
              </a:extLst>
            </p:cNvPr>
            <p:cNvSpPr/>
            <p:nvPr/>
          </p:nvSpPr>
          <p:spPr>
            <a:xfrm>
              <a:off x="9219038" y="2810922"/>
              <a:ext cx="33777" cy="4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Shape 189">
              <a:extLst>
                <a:ext uri="{FF2B5EF4-FFF2-40B4-BE49-F238E27FC236}">
                  <a16:creationId xmlns:a16="http://schemas.microsoft.com/office/drawing/2014/main" id="{71AFC970-A8AD-4A3E-B63F-DD13A41CEB39}"/>
                </a:ext>
              </a:extLst>
            </p:cNvPr>
            <p:cNvSpPr/>
            <p:nvPr/>
          </p:nvSpPr>
          <p:spPr>
            <a:xfrm>
              <a:off x="8297164" y="2325056"/>
              <a:ext cx="101603" cy="6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90">
              <a:extLst>
                <a:ext uri="{FF2B5EF4-FFF2-40B4-BE49-F238E27FC236}">
                  <a16:creationId xmlns:a16="http://schemas.microsoft.com/office/drawing/2014/main" id="{01ABCA22-11E3-430E-B57E-2BDD9789550C}"/>
                </a:ext>
              </a:extLst>
            </p:cNvPr>
            <p:cNvSpPr/>
            <p:nvPr/>
          </p:nvSpPr>
          <p:spPr>
            <a:xfrm>
              <a:off x="6322924" y="511756"/>
              <a:ext cx="3086919" cy="179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Shape 191">
              <a:extLst>
                <a:ext uri="{FF2B5EF4-FFF2-40B4-BE49-F238E27FC236}">
                  <a16:creationId xmlns:a16="http://schemas.microsoft.com/office/drawing/2014/main" id="{EF3C3E13-79BF-4188-AD71-7FF7659C1A67}"/>
                </a:ext>
              </a:extLst>
            </p:cNvPr>
            <p:cNvSpPr/>
            <p:nvPr/>
          </p:nvSpPr>
          <p:spPr>
            <a:xfrm>
              <a:off x="8768206" y="271034"/>
              <a:ext cx="466371" cy="27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Shape 192">
              <a:extLst>
                <a:ext uri="{FF2B5EF4-FFF2-40B4-BE49-F238E27FC236}">
                  <a16:creationId xmlns:a16="http://schemas.microsoft.com/office/drawing/2014/main" id="{4C518E93-2727-40B1-B829-108473586D66}"/>
                </a:ext>
              </a:extLst>
            </p:cNvPr>
            <p:cNvSpPr/>
            <p:nvPr/>
          </p:nvSpPr>
          <p:spPr>
            <a:xfrm>
              <a:off x="7251387" y="119069"/>
              <a:ext cx="541339" cy="20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93">
              <a:extLst>
                <a:ext uri="{FF2B5EF4-FFF2-40B4-BE49-F238E27FC236}">
                  <a16:creationId xmlns:a16="http://schemas.microsoft.com/office/drawing/2014/main" id="{037673AC-5BCC-43D4-BBD4-59A29FB65950}"/>
                </a:ext>
              </a:extLst>
            </p:cNvPr>
            <p:cNvSpPr/>
            <p:nvPr/>
          </p:nvSpPr>
          <p:spPr>
            <a:xfrm>
              <a:off x="5961799" y="728637"/>
              <a:ext cx="345677" cy="14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Shape 194">
              <a:extLst>
                <a:ext uri="{FF2B5EF4-FFF2-40B4-BE49-F238E27FC236}">
                  <a16:creationId xmlns:a16="http://schemas.microsoft.com/office/drawing/2014/main" id="{606BCE19-2256-465E-9082-F9138F8222E1}"/>
                </a:ext>
              </a:extLst>
            </p:cNvPr>
            <p:cNvSpPr/>
            <p:nvPr/>
          </p:nvSpPr>
          <p:spPr>
            <a:xfrm>
              <a:off x="6564474" y="534988"/>
              <a:ext cx="62406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Shape 195">
              <a:extLst>
                <a:ext uri="{FF2B5EF4-FFF2-40B4-BE49-F238E27FC236}">
                  <a16:creationId xmlns:a16="http://schemas.microsoft.com/office/drawing/2014/main" id="{2E5B646B-44EB-47B0-B05E-97216FCBCB42}"/>
                </a:ext>
              </a:extLst>
            </p:cNvPr>
            <p:cNvSpPr/>
            <p:nvPr/>
          </p:nvSpPr>
          <p:spPr>
            <a:xfrm>
              <a:off x="6581940" y="892595"/>
              <a:ext cx="53158" cy="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Shape 196">
              <a:extLst>
                <a:ext uri="{FF2B5EF4-FFF2-40B4-BE49-F238E27FC236}">
                  <a16:creationId xmlns:a16="http://schemas.microsoft.com/office/drawing/2014/main" id="{103A0C7E-8936-43AD-A7C6-DCBF8842B2DC}"/>
                </a:ext>
              </a:extLst>
            </p:cNvPr>
            <p:cNvSpPr/>
            <p:nvPr/>
          </p:nvSpPr>
          <p:spPr>
            <a:xfrm>
              <a:off x="6587931" y="931105"/>
              <a:ext cx="32263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Shape 197">
              <a:extLst>
                <a:ext uri="{FF2B5EF4-FFF2-40B4-BE49-F238E27FC236}">
                  <a16:creationId xmlns:a16="http://schemas.microsoft.com/office/drawing/2014/main" id="{4B827B70-A6C9-44BC-810E-63DA3F1B518C}"/>
                </a:ext>
              </a:extLst>
            </p:cNvPr>
            <p:cNvSpPr/>
            <p:nvPr/>
          </p:nvSpPr>
          <p:spPr>
            <a:xfrm>
              <a:off x="6355387" y="1273999"/>
              <a:ext cx="213862" cy="20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98">
              <a:extLst>
                <a:ext uri="{FF2B5EF4-FFF2-40B4-BE49-F238E27FC236}">
                  <a16:creationId xmlns:a16="http://schemas.microsoft.com/office/drawing/2014/main" id="{EA57448E-2ED8-407C-987F-01CC3B7D0985}"/>
                </a:ext>
              </a:extLst>
            </p:cNvPr>
            <p:cNvSpPr/>
            <p:nvPr/>
          </p:nvSpPr>
          <p:spPr>
            <a:xfrm>
              <a:off x="6552768" y="1127499"/>
              <a:ext cx="312717" cy="4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Shape 199">
              <a:extLst>
                <a:ext uri="{FF2B5EF4-FFF2-40B4-BE49-F238E27FC236}">
                  <a16:creationId xmlns:a16="http://schemas.microsoft.com/office/drawing/2014/main" id="{0608CDD2-38AB-4440-9399-343A59B9DD4E}"/>
                </a:ext>
              </a:extLst>
            </p:cNvPr>
            <p:cNvSpPr/>
            <p:nvPr/>
          </p:nvSpPr>
          <p:spPr>
            <a:xfrm>
              <a:off x="6601817" y="1308578"/>
              <a:ext cx="24727" cy="3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Shape 200">
              <a:extLst>
                <a:ext uri="{FF2B5EF4-FFF2-40B4-BE49-F238E27FC236}">
                  <a16:creationId xmlns:a16="http://schemas.microsoft.com/office/drawing/2014/main" id="{AC4F9CA7-704C-4B2B-A3CE-174D7D563A87}"/>
                </a:ext>
              </a:extLst>
            </p:cNvPr>
            <p:cNvSpPr/>
            <p:nvPr/>
          </p:nvSpPr>
          <p:spPr>
            <a:xfrm>
              <a:off x="6634495" y="1562656"/>
              <a:ext cx="26849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Shape 201">
              <a:extLst>
                <a:ext uri="{FF2B5EF4-FFF2-40B4-BE49-F238E27FC236}">
                  <a16:creationId xmlns:a16="http://schemas.microsoft.com/office/drawing/2014/main" id="{0F344223-9247-4BF5-857F-EFFCBCEB221A}"/>
                </a:ext>
              </a:extLst>
            </p:cNvPr>
            <p:cNvSpPr/>
            <p:nvPr/>
          </p:nvSpPr>
          <p:spPr>
            <a:xfrm>
              <a:off x="6672886" y="1571048"/>
              <a:ext cx="24727" cy="2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Shape 202">
              <a:extLst>
                <a:ext uri="{FF2B5EF4-FFF2-40B4-BE49-F238E27FC236}">
                  <a16:creationId xmlns:a16="http://schemas.microsoft.com/office/drawing/2014/main" id="{9DEC9921-68AD-496D-8FF7-A4B0278EE11E}"/>
                </a:ext>
              </a:extLst>
            </p:cNvPr>
            <p:cNvSpPr/>
            <p:nvPr/>
          </p:nvSpPr>
          <p:spPr>
            <a:xfrm>
              <a:off x="6851801" y="2070831"/>
              <a:ext cx="59670" cy="6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Shape 203">
              <a:extLst>
                <a:ext uri="{FF2B5EF4-FFF2-40B4-BE49-F238E27FC236}">
                  <a16:creationId xmlns:a16="http://schemas.microsoft.com/office/drawing/2014/main" id="{7630C330-0635-41B7-8F8B-398CFAA71CAC}"/>
                </a:ext>
              </a:extLst>
            </p:cNvPr>
            <p:cNvSpPr/>
            <p:nvPr/>
          </p:nvSpPr>
          <p:spPr>
            <a:xfrm>
              <a:off x="7166414" y="1922300"/>
              <a:ext cx="49387" cy="7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Shape 204">
              <a:extLst>
                <a:ext uri="{FF2B5EF4-FFF2-40B4-BE49-F238E27FC236}">
                  <a16:creationId xmlns:a16="http://schemas.microsoft.com/office/drawing/2014/main" id="{F802F250-AD79-4F72-BFBE-61136FD58CF7}"/>
                </a:ext>
              </a:extLst>
            </p:cNvPr>
            <p:cNvSpPr/>
            <p:nvPr/>
          </p:nvSpPr>
          <p:spPr>
            <a:xfrm>
              <a:off x="7147124" y="2030549"/>
              <a:ext cx="67000" cy="11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205">
              <a:extLst>
                <a:ext uri="{FF2B5EF4-FFF2-40B4-BE49-F238E27FC236}">
                  <a16:creationId xmlns:a16="http://schemas.microsoft.com/office/drawing/2014/main" id="{657675EC-B8F7-4767-92E5-A869F1F7C7B7}"/>
                </a:ext>
              </a:extLst>
            </p:cNvPr>
            <p:cNvSpPr/>
            <p:nvPr/>
          </p:nvSpPr>
          <p:spPr>
            <a:xfrm>
              <a:off x="7351512" y="2188265"/>
              <a:ext cx="132197" cy="7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6" name="Shape 206">
              <a:extLst>
                <a:ext uri="{FF2B5EF4-FFF2-40B4-BE49-F238E27FC236}">
                  <a16:creationId xmlns:a16="http://schemas.microsoft.com/office/drawing/2014/main" id="{99FD46A3-795D-451C-B915-1F7F5FFC4B32}"/>
                </a:ext>
              </a:extLst>
            </p:cNvPr>
            <p:cNvSpPr/>
            <p:nvPr/>
          </p:nvSpPr>
          <p:spPr>
            <a:xfrm>
              <a:off x="7414289" y="2299133"/>
              <a:ext cx="29296" cy="2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207">
              <a:extLst>
                <a:ext uri="{FF2B5EF4-FFF2-40B4-BE49-F238E27FC236}">
                  <a16:creationId xmlns:a16="http://schemas.microsoft.com/office/drawing/2014/main" id="{3FB556DC-7612-492A-8B2F-1900B351FC57}"/>
                </a:ext>
              </a:extLst>
            </p:cNvPr>
            <p:cNvSpPr/>
            <p:nvPr/>
          </p:nvSpPr>
          <p:spPr>
            <a:xfrm>
              <a:off x="7868775" y="2324052"/>
              <a:ext cx="147113" cy="50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8" name="Shape 208">
              <a:extLst>
                <a:ext uri="{FF2B5EF4-FFF2-40B4-BE49-F238E27FC236}">
                  <a16:creationId xmlns:a16="http://schemas.microsoft.com/office/drawing/2014/main" id="{1A7005AD-10D8-4797-AD21-DFCAB32C0404}"/>
                </a:ext>
              </a:extLst>
            </p:cNvPr>
            <p:cNvSpPr/>
            <p:nvPr/>
          </p:nvSpPr>
          <p:spPr>
            <a:xfrm>
              <a:off x="7608474" y="1003513"/>
              <a:ext cx="48967" cy="41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209">
              <a:extLst>
                <a:ext uri="{FF2B5EF4-FFF2-40B4-BE49-F238E27FC236}">
                  <a16:creationId xmlns:a16="http://schemas.microsoft.com/office/drawing/2014/main" id="{74D2F4F3-D23F-4A25-9B10-052EA1B4EF21}"/>
                </a:ext>
              </a:extLst>
            </p:cNvPr>
            <p:cNvSpPr/>
            <p:nvPr/>
          </p:nvSpPr>
          <p:spPr>
            <a:xfrm>
              <a:off x="12310366" y="4917202"/>
              <a:ext cx="1998617" cy="152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0" name="Shape 210">
              <a:extLst>
                <a:ext uri="{FF2B5EF4-FFF2-40B4-BE49-F238E27FC236}">
                  <a16:creationId xmlns:a16="http://schemas.microsoft.com/office/drawing/2014/main" id="{BC73963E-8D17-44FB-9AA6-7CA20A256F7D}"/>
                </a:ext>
              </a:extLst>
            </p:cNvPr>
            <p:cNvSpPr/>
            <p:nvPr/>
          </p:nvSpPr>
          <p:spPr>
            <a:xfrm>
              <a:off x="13503690" y="6535447"/>
              <a:ext cx="187192" cy="15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1" name="Shape 211">
              <a:extLst>
                <a:ext uri="{FF2B5EF4-FFF2-40B4-BE49-F238E27FC236}">
                  <a16:creationId xmlns:a16="http://schemas.microsoft.com/office/drawing/2014/main" id="{7629287A-DB6C-4C6B-B3A6-D69F26E75D1E}"/>
                </a:ext>
              </a:extLst>
            </p:cNvPr>
            <p:cNvSpPr/>
            <p:nvPr/>
          </p:nvSpPr>
          <p:spPr>
            <a:xfrm>
              <a:off x="14359667" y="6526291"/>
              <a:ext cx="509115" cy="3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212">
              <a:extLst>
                <a:ext uri="{FF2B5EF4-FFF2-40B4-BE49-F238E27FC236}">
                  <a16:creationId xmlns:a16="http://schemas.microsoft.com/office/drawing/2014/main" id="{3FA568E4-6D2F-4B1B-9A24-AA60318E6183}"/>
                </a:ext>
              </a:extLst>
            </p:cNvPr>
            <p:cNvSpPr/>
            <p:nvPr/>
          </p:nvSpPr>
          <p:spPr>
            <a:xfrm>
              <a:off x="14938782" y="6209380"/>
              <a:ext cx="249049" cy="37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3" name="Shape 213">
              <a:extLst>
                <a:ext uri="{FF2B5EF4-FFF2-40B4-BE49-F238E27FC236}">
                  <a16:creationId xmlns:a16="http://schemas.microsoft.com/office/drawing/2014/main" id="{1C693BC1-9F67-4ABE-AE57-FAA49E4809AC}"/>
                </a:ext>
              </a:extLst>
            </p:cNvPr>
            <p:cNvSpPr/>
            <p:nvPr/>
          </p:nvSpPr>
          <p:spPr>
            <a:xfrm>
              <a:off x="14956773" y="5872461"/>
              <a:ext cx="24727" cy="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4" name="Shape 214">
              <a:extLst>
                <a:ext uri="{FF2B5EF4-FFF2-40B4-BE49-F238E27FC236}">
                  <a16:creationId xmlns:a16="http://schemas.microsoft.com/office/drawing/2014/main" id="{FB4465B0-BB91-490A-9E80-99E784B6B644}"/>
                </a:ext>
              </a:extLst>
            </p:cNvPr>
            <p:cNvSpPr/>
            <p:nvPr/>
          </p:nvSpPr>
          <p:spPr>
            <a:xfrm>
              <a:off x="14903053" y="5335597"/>
              <a:ext cx="158704" cy="19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215">
              <a:extLst>
                <a:ext uri="{FF2B5EF4-FFF2-40B4-BE49-F238E27FC236}">
                  <a16:creationId xmlns:a16="http://schemas.microsoft.com/office/drawing/2014/main" id="{1D79AEAC-824E-4B25-A263-0C234BECBA17}"/>
                </a:ext>
              </a:extLst>
            </p:cNvPr>
            <p:cNvSpPr/>
            <p:nvPr/>
          </p:nvSpPr>
          <p:spPr>
            <a:xfrm>
              <a:off x="15125059" y="5122289"/>
              <a:ext cx="56822" cy="9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" name="Shape 216">
              <a:extLst>
                <a:ext uri="{FF2B5EF4-FFF2-40B4-BE49-F238E27FC236}">
                  <a16:creationId xmlns:a16="http://schemas.microsoft.com/office/drawing/2014/main" id="{E09A0F58-7B83-4730-9FEE-30DFB1B2CBB2}"/>
                </a:ext>
              </a:extLst>
            </p:cNvPr>
            <p:cNvSpPr/>
            <p:nvPr/>
          </p:nvSpPr>
          <p:spPr>
            <a:xfrm>
              <a:off x="14543671" y="4589004"/>
              <a:ext cx="69135" cy="9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" name="Shape 217">
              <a:extLst>
                <a:ext uri="{FF2B5EF4-FFF2-40B4-BE49-F238E27FC236}">
                  <a16:creationId xmlns:a16="http://schemas.microsoft.com/office/drawing/2014/main" id="{EE7E2313-1DD1-43F0-A705-B1CDF3091F83}"/>
                </a:ext>
              </a:extLst>
            </p:cNvPr>
            <p:cNvSpPr/>
            <p:nvPr/>
          </p:nvSpPr>
          <p:spPr>
            <a:xfrm>
              <a:off x="14635224" y="4663813"/>
              <a:ext cx="68924" cy="5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8" name="Shape 218">
              <a:extLst>
                <a:ext uri="{FF2B5EF4-FFF2-40B4-BE49-F238E27FC236}">
                  <a16:creationId xmlns:a16="http://schemas.microsoft.com/office/drawing/2014/main" id="{B3D92F66-EF61-4FA6-8531-8A80F3E6D20C}"/>
                </a:ext>
              </a:extLst>
            </p:cNvPr>
            <p:cNvSpPr/>
            <p:nvPr/>
          </p:nvSpPr>
          <p:spPr>
            <a:xfrm>
              <a:off x="14664098" y="4744341"/>
              <a:ext cx="56359" cy="5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 219">
              <a:extLst>
                <a:ext uri="{FF2B5EF4-FFF2-40B4-BE49-F238E27FC236}">
                  <a16:creationId xmlns:a16="http://schemas.microsoft.com/office/drawing/2014/main" id="{EB3F1190-A77D-4910-84BC-AD676A1B15D7}"/>
                </a:ext>
              </a:extLst>
            </p:cNvPr>
            <p:cNvSpPr/>
            <p:nvPr/>
          </p:nvSpPr>
          <p:spPr>
            <a:xfrm>
              <a:off x="14733951" y="4717814"/>
              <a:ext cx="70643" cy="6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220">
              <a:extLst>
                <a:ext uri="{FF2B5EF4-FFF2-40B4-BE49-F238E27FC236}">
                  <a16:creationId xmlns:a16="http://schemas.microsoft.com/office/drawing/2014/main" id="{F59007E1-88D8-4AAE-8B94-07907057D97A}"/>
                </a:ext>
              </a:extLst>
            </p:cNvPr>
            <p:cNvSpPr/>
            <p:nvPr/>
          </p:nvSpPr>
          <p:spPr>
            <a:xfrm>
              <a:off x="14770465" y="4815439"/>
              <a:ext cx="56639" cy="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DCDEE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 221">
              <a:extLst>
                <a:ext uri="{FF2B5EF4-FFF2-40B4-BE49-F238E27FC236}">
                  <a16:creationId xmlns:a16="http://schemas.microsoft.com/office/drawing/2014/main" id="{421A5979-AE15-486A-9814-3D29A4AB1131}"/>
                </a:ext>
              </a:extLst>
            </p:cNvPr>
            <p:cNvSpPr/>
            <p:nvPr/>
          </p:nvSpPr>
          <p:spPr>
            <a:xfrm>
              <a:off x="14838109" y="4763331"/>
              <a:ext cx="41488" cy="81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2" name="Shape 222">
              <a:extLst>
                <a:ext uri="{FF2B5EF4-FFF2-40B4-BE49-F238E27FC236}">
                  <a16:creationId xmlns:a16="http://schemas.microsoft.com/office/drawing/2014/main" id="{D57AC237-2ACD-4349-8230-FE6F5512E73F}"/>
                </a:ext>
              </a:extLst>
            </p:cNvPr>
            <p:cNvSpPr/>
            <p:nvPr/>
          </p:nvSpPr>
          <p:spPr>
            <a:xfrm>
              <a:off x="14860691" y="4872868"/>
              <a:ext cx="36901" cy="3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223">
              <a:extLst>
                <a:ext uri="{FF2B5EF4-FFF2-40B4-BE49-F238E27FC236}">
                  <a16:creationId xmlns:a16="http://schemas.microsoft.com/office/drawing/2014/main" id="{3EDEF677-ADDA-40B9-AD11-58910DCC07AF}"/>
                </a:ext>
              </a:extLst>
            </p:cNvPr>
            <p:cNvSpPr/>
            <p:nvPr/>
          </p:nvSpPr>
          <p:spPr>
            <a:xfrm>
              <a:off x="14383500" y="4434693"/>
              <a:ext cx="131543" cy="11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224">
              <a:extLst>
                <a:ext uri="{FF2B5EF4-FFF2-40B4-BE49-F238E27FC236}">
                  <a16:creationId xmlns:a16="http://schemas.microsoft.com/office/drawing/2014/main" id="{F632C3FE-EBA0-496D-A767-3F447158B48D}"/>
                </a:ext>
              </a:extLst>
            </p:cNvPr>
            <p:cNvSpPr/>
            <p:nvPr/>
          </p:nvSpPr>
          <p:spPr>
            <a:xfrm>
              <a:off x="14293981" y="4519441"/>
              <a:ext cx="174442" cy="1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Shape 225">
              <a:extLst>
                <a:ext uri="{FF2B5EF4-FFF2-40B4-BE49-F238E27FC236}">
                  <a16:creationId xmlns:a16="http://schemas.microsoft.com/office/drawing/2014/main" id="{58D8E836-9362-4666-A5FF-F180D02C3271}"/>
                </a:ext>
              </a:extLst>
            </p:cNvPr>
            <p:cNvSpPr/>
            <p:nvPr/>
          </p:nvSpPr>
          <p:spPr>
            <a:xfrm>
              <a:off x="13400754" y="4320013"/>
              <a:ext cx="994186" cy="5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6" name="Shape 226">
              <a:extLst>
                <a:ext uri="{FF2B5EF4-FFF2-40B4-BE49-F238E27FC236}">
                  <a16:creationId xmlns:a16="http://schemas.microsoft.com/office/drawing/2014/main" id="{C43B69EA-90E9-41CC-82F1-159EF7655D6F}"/>
                </a:ext>
              </a:extLst>
            </p:cNvPr>
            <p:cNvSpPr/>
            <p:nvPr/>
          </p:nvSpPr>
          <p:spPr>
            <a:xfrm>
              <a:off x="13540646" y="3843276"/>
              <a:ext cx="27692" cy="3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7" name="Shape 227">
              <a:extLst>
                <a:ext uri="{FF2B5EF4-FFF2-40B4-BE49-F238E27FC236}">
                  <a16:creationId xmlns:a16="http://schemas.microsoft.com/office/drawing/2014/main" id="{EA7A5670-A8FE-461A-A7C8-E6C63280B373}"/>
                </a:ext>
              </a:extLst>
            </p:cNvPr>
            <p:cNvSpPr/>
            <p:nvPr/>
          </p:nvSpPr>
          <p:spPr>
            <a:xfrm>
              <a:off x="14026300" y="3369708"/>
              <a:ext cx="24727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8" name="Shape 228">
              <a:extLst>
                <a:ext uri="{FF2B5EF4-FFF2-40B4-BE49-F238E27FC236}">
                  <a16:creationId xmlns:a16="http://schemas.microsoft.com/office/drawing/2014/main" id="{F447D0F1-BEF3-4645-A264-45CE88E04A02}"/>
                </a:ext>
              </a:extLst>
            </p:cNvPr>
            <p:cNvSpPr/>
            <p:nvPr/>
          </p:nvSpPr>
          <p:spPr>
            <a:xfrm>
              <a:off x="13986597" y="3485160"/>
              <a:ext cx="27733" cy="4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9" name="Shape 229">
              <a:extLst>
                <a:ext uri="{FF2B5EF4-FFF2-40B4-BE49-F238E27FC236}">
                  <a16:creationId xmlns:a16="http://schemas.microsoft.com/office/drawing/2014/main" id="{A21745A2-55A4-477A-A99E-CF7CE046EDFF}"/>
                </a:ext>
              </a:extLst>
            </p:cNvPr>
            <p:cNvSpPr/>
            <p:nvPr/>
          </p:nvSpPr>
          <p:spPr>
            <a:xfrm>
              <a:off x="14750195" y="3872446"/>
              <a:ext cx="28818" cy="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2190501">
                <a:defRPr sz="28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323622" y="4890622"/>
            <a:ext cx="125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TE SYSTEM  </a:t>
            </a:r>
            <a:endParaRPr lang="en-US" altLang="ko-KR" sz="825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0" name="제목 1">
            <a:extLst>
              <a:ext uri="{FF2B5EF4-FFF2-40B4-BE49-F238E27FC236}">
                <a16:creationId xmlns:a16="http://schemas.microsoft.com/office/drawing/2014/main" id="{D6A1C62E-1A9D-48D4-BDAE-BFFA8ACDB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622" y="915566"/>
            <a:ext cx="5472514" cy="108012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9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9FFECF5-33E9-43A9-ABCE-03B749F54DB3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54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4E963-B5B2-4118-B35C-1F58001C0748}"/>
              </a:ext>
            </a:extLst>
          </p:cNvPr>
          <p:cNvSpPr/>
          <p:nvPr userDrawn="1"/>
        </p:nvSpPr>
        <p:spPr>
          <a:xfrm>
            <a:off x="915478" y="514728"/>
            <a:ext cx="8228522" cy="4628772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F0EB-5E78-4EE7-B668-867E754E876B}"/>
              </a:ext>
            </a:extLst>
          </p:cNvPr>
          <p:cNvSpPr/>
          <p:nvPr userDrawn="1"/>
        </p:nvSpPr>
        <p:spPr>
          <a:xfrm>
            <a:off x="1436729" y="514728"/>
            <a:ext cx="3024336" cy="4628772"/>
          </a:xfrm>
          <a:prstGeom prst="rect">
            <a:avLst/>
          </a:prstGeom>
          <a:solidFill>
            <a:srgbClr val="C6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7536" y="548877"/>
            <a:ext cx="4176464" cy="51070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4767263"/>
            <a:ext cx="2133600" cy="273844"/>
          </a:xfrm>
        </p:spPr>
        <p:txBody>
          <a:bodyPr/>
          <a:lstStyle>
            <a:lvl1pPr>
              <a:defRPr sz="1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2361-8F52-4377-871E-4740E9322CBD}"/>
              </a:ext>
            </a:extLst>
          </p:cNvPr>
          <p:cNvSpPr txBox="1"/>
          <p:nvPr userDrawn="1"/>
        </p:nvSpPr>
        <p:spPr>
          <a:xfrm rot="16200000">
            <a:off x="59630" y="997888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 테마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 소개</a:t>
            </a:r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915566"/>
            <a:ext cx="5472514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63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C5CFD7-95C9-4D63-9443-7DA1AB21BCA0}"/>
              </a:ext>
            </a:extLst>
          </p:cNvPr>
          <p:cNvSpPr/>
          <p:nvPr userDrawn="1"/>
        </p:nvSpPr>
        <p:spPr>
          <a:xfrm>
            <a:off x="251520" y="1131590"/>
            <a:ext cx="8640960" cy="40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0DB8FC-9DA2-42C2-B0F6-0A528E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843558"/>
            <a:ext cx="6624642" cy="5760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628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0" y="0"/>
            <a:ext cx="3668662" cy="5143498"/>
          </a:xfrm>
          <a:prstGeom prst="rect">
            <a:avLst/>
          </a:prstGeom>
          <a:solidFill>
            <a:srgbClr val="223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331640" y="267494"/>
            <a:ext cx="336502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0" dirty="0">
                <a:solidFill>
                  <a:srgbClr val="738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0000" dirty="0">
              <a:solidFill>
                <a:srgbClr val="738CB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2A5271-5C65-4F8B-9241-F745176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571749"/>
            <a:ext cx="3603674" cy="85725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77A299-ABFB-41C3-AA63-EB9C571FFE79}"/>
              </a:ext>
            </a:extLst>
          </p:cNvPr>
          <p:cNvSpPr/>
          <p:nvPr userDrawn="1"/>
        </p:nvSpPr>
        <p:spPr>
          <a:xfrm>
            <a:off x="3668662" y="0"/>
            <a:ext cx="5475338" cy="514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rgbClr val="223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3923928" y="0"/>
            <a:ext cx="5220072" cy="5143500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17129-3E63-4793-A464-0ED837721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7494"/>
            <a:ext cx="611560" cy="228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1470"/>
            <a:ext cx="1062328" cy="7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D0CAE1-8088-4CE3-8C3D-9E94FC9E6205}"/>
              </a:ext>
            </a:extLst>
          </p:cNvPr>
          <p:cNvSpPr/>
          <p:nvPr userDrawn="1"/>
        </p:nvSpPr>
        <p:spPr>
          <a:xfrm>
            <a:off x="0" y="0"/>
            <a:ext cx="5220072" cy="5143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6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1A036F-B713-4868-964F-4D7DEE602B53}"/>
              </a:ext>
            </a:extLst>
          </p:cNvPr>
          <p:cNvSpPr/>
          <p:nvPr userDrawn="1"/>
        </p:nvSpPr>
        <p:spPr>
          <a:xfrm>
            <a:off x="354459" y="915566"/>
            <a:ext cx="8270774" cy="4227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2A343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138A-74BE-4C29-9B88-950AE9F3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1" y="-29434"/>
            <a:ext cx="1161024" cy="1161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/>
          <a:stretch/>
        </p:blipFill>
        <p:spPr>
          <a:xfrm>
            <a:off x="354458" y="4083918"/>
            <a:ext cx="8270775" cy="105958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54458" y="4083918"/>
            <a:ext cx="8270775" cy="1059581"/>
          </a:xfrm>
          <a:prstGeom prst="rect">
            <a:avLst/>
          </a:prstGeom>
          <a:solidFill>
            <a:srgbClr val="2A343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C307F-F832-4511-9CD4-6BFE66218B1D}"/>
              </a:ext>
            </a:extLst>
          </p:cNvPr>
          <p:cNvSpPr/>
          <p:nvPr userDrawn="1"/>
        </p:nvSpPr>
        <p:spPr>
          <a:xfrm>
            <a:off x="-7984" y="-4104"/>
            <a:ext cx="9151984" cy="5143500"/>
          </a:xfrm>
          <a:prstGeom prst="rect">
            <a:avLst/>
          </a:prstGeom>
          <a:solidFill>
            <a:srgbClr val="2A343A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6A80A3-BEC7-489B-9569-7DF22D8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2" y="195486"/>
            <a:ext cx="5472514" cy="72008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920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60" r:id="rId4"/>
    <p:sldLayoutId id="2147483655" r:id="rId5"/>
    <p:sldLayoutId id="2147483667" r:id="rId6"/>
    <p:sldLayoutId id="2147483674" r:id="rId7"/>
    <p:sldLayoutId id="2147483687" r:id="rId8"/>
    <p:sldLayoutId id="2147483671" r:id="rId9"/>
    <p:sldLayoutId id="2147483689" r:id="rId10"/>
    <p:sldLayoutId id="2147483654" r:id="rId11"/>
    <p:sldLayoutId id="2147483663" r:id="rId12"/>
    <p:sldLayoutId id="2147483691" r:id="rId13"/>
    <p:sldLayoutId id="2147483692" r:id="rId14"/>
    <p:sldLayoutId id="2147483675" r:id="rId15"/>
    <p:sldLayoutId id="2147483662" r:id="rId16"/>
    <p:sldLayoutId id="2147483688" r:id="rId17"/>
    <p:sldLayoutId id="2147483666" r:id="rId18"/>
    <p:sldLayoutId id="2147483665" r:id="rId19"/>
    <p:sldLayoutId id="2147483670" r:id="rId20"/>
    <p:sldLayoutId id="2147483676" r:id="rId21"/>
    <p:sldLayoutId id="2147483682" r:id="rId22"/>
    <p:sldLayoutId id="2147483664" r:id="rId23"/>
    <p:sldLayoutId id="2147483651" r:id="rId24"/>
    <p:sldLayoutId id="2147483685" r:id="rId25"/>
    <p:sldLayoutId id="2147483653" r:id="rId26"/>
    <p:sldLayoutId id="2147483656" r:id="rId27"/>
    <p:sldLayoutId id="2147483657" r:id="rId28"/>
    <p:sldLayoutId id="2147483658" r:id="rId29"/>
    <p:sldLayoutId id="2147483661" r:id="rId30"/>
    <p:sldLayoutId id="2147483677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DF5956A1-2AB5-459D-A346-BB1F62B9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3291830"/>
            <a:ext cx="3181305" cy="112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87" tIns="36000" rIns="87487" bIns="36000" anchor="t">
            <a:spAutoFit/>
          </a:bodyPr>
          <a:lstStyle/>
          <a:p>
            <a:pPr algn="r" defTabSz="874713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01. 03 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defTabSz="874713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차현호</a:t>
            </a:r>
            <a:endParaRPr lang="ko-KR" altLang="en-US" sz="1600" b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B8595-A6B3-4084-AB0F-7F0010D73E66}"/>
              </a:ext>
            </a:extLst>
          </p:cNvPr>
          <p:cNvSpPr txBox="1"/>
          <p:nvPr/>
        </p:nvSpPr>
        <p:spPr>
          <a:xfrm>
            <a:off x="611560" y="1995686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에디로봇아카데미 </a:t>
            </a:r>
            <a:endParaRPr lang="en-US" altLang="ko-KR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임베디드 마스터 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Lv2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ko-KR" altLang="en-US" sz="3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788C-B15D-4803-AD3D-4E35ADAC8DBF}"/>
              </a:ext>
            </a:extLst>
          </p:cNvPr>
          <p:cNvSpPr/>
          <p:nvPr/>
        </p:nvSpPr>
        <p:spPr>
          <a:xfrm>
            <a:off x="731632" y="1851670"/>
            <a:ext cx="7920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AD12F3-45B1-45C5-8D18-83D4EBF58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7494"/>
            <a:ext cx="1923677" cy="1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Encryption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27734"/>
            <a:ext cx="627534" cy="627534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 rot="18760572">
            <a:off x="1360038" y="2087834"/>
            <a:ext cx="1368152" cy="1656184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rc 7"/>
          <p:cNvSpPr/>
          <p:nvPr/>
        </p:nvSpPr>
        <p:spPr>
          <a:xfrm rot="19430141">
            <a:off x="454497" y="1828004"/>
            <a:ext cx="2792999" cy="2820132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Arc 8"/>
          <p:cNvSpPr/>
          <p:nvPr/>
        </p:nvSpPr>
        <p:spPr>
          <a:xfrm rot="19430141">
            <a:off x="-130987" y="1489611"/>
            <a:ext cx="3861359" cy="3625132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770504" y="3794565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571534" y="3794565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2437030" y="3794564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traight Arrow Connector 13"/>
          <p:cNvCxnSpPr>
            <a:endCxn id="7" idx="0"/>
          </p:cNvCxnSpPr>
          <p:nvPr/>
        </p:nvCxnSpPr>
        <p:spPr>
          <a:xfrm flipH="1">
            <a:off x="1094540" y="3137545"/>
            <a:ext cx="401612" cy="657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1" idx="0"/>
          </p:cNvCxnSpPr>
          <p:nvPr/>
        </p:nvCxnSpPr>
        <p:spPr>
          <a:xfrm>
            <a:off x="1895570" y="3135621"/>
            <a:ext cx="0" cy="6589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90037" y="3122817"/>
            <a:ext cx="571029" cy="6624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9266" y="4332700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192.168.1.10</a:t>
            </a:r>
            <a:endParaRPr lang="ko-KR" alt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091258" y="2009728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wifi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98692" y="387760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A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87430" y="3874918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B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439333" y="3866061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C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412754" y="4334605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192.168.1.11</a:t>
            </a:r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327209" y="4323672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192.168.1.12</a:t>
            </a:r>
            <a:endParaRPr lang="ko-KR" altLang="en-US" sz="12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42" y="2427734"/>
            <a:ext cx="669944" cy="82582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308816" y="172683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중앙제어 서버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475528" y="2055895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192.168.1.5</a:t>
            </a:r>
            <a:endParaRPr lang="ko-KR" altLang="en-US" sz="1200" b="1" dirty="0"/>
          </a:p>
        </p:txBody>
      </p:sp>
      <p:sp>
        <p:nvSpPr>
          <p:cNvPr id="37" name="Rectangle 36"/>
          <p:cNvSpPr/>
          <p:nvPr/>
        </p:nvSpPr>
        <p:spPr>
          <a:xfrm>
            <a:off x="3882521" y="1131590"/>
            <a:ext cx="648072" cy="4320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884824" y="1203087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Unit D</a:t>
            </a:r>
            <a:endParaRPr lang="ko-KR" altLang="en-US" sz="1200" dirty="0"/>
          </a:p>
        </p:txBody>
      </p:sp>
      <p:sp>
        <p:nvSpPr>
          <p:cNvPr id="39" name="Arc 38"/>
          <p:cNvSpPr/>
          <p:nvPr/>
        </p:nvSpPr>
        <p:spPr>
          <a:xfrm rot="11107015">
            <a:off x="3697084" y="1306265"/>
            <a:ext cx="404912" cy="404956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Arc 39"/>
          <p:cNvSpPr/>
          <p:nvPr/>
        </p:nvSpPr>
        <p:spPr>
          <a:xfrm rot="11712241">
            <a:off x="3381578" y="1188359"/>
            <a:ext cx="1088684" cy="847222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Arc 40"/>
          <p:cNvSpPr/>
          <p:nvPr/>
        </p:nvSpPr>
        <p:spPr>
          <a:xfrm rot="11427571">
            <a:off x="3552068" y="1251154"/>
            <a:ext cx="709690" cy="625349"/>
          </a:xfrm>
          <a:prstGeom prst="arc">
            <a:avLst>
              <a:gd name="adj1" fmla="val 16200000"/>
              <a:gd name="adj2" fmla="val 208260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 rot="16200000">
            <a:off x="3978697" y="2545234"/>
            <a:ext cx="627647" cy="6041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056568" y="2636915"/>
            <a:ext cx="4700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SCM</a:t>
            </a:r>
          </a:p>
          <a:p>
            <a:r>
              <a:rPr lang="en-US" altLang="ko-KR" sz="1050" b="1" dirty="0" smtClean="0"/>
              <a:t>Unit</a:t>
            </a:r>
            <a:endParaRPr lang="ko-KR" altLang="en-US" sz="1200" b="1" dirty="0"/>
          </a:p>
        </p:txBody>
      </p:sp>
      <p:sp>
        <p:nvSpPr>
          <p:cNvPr id="44" name="Rectangle 43"/>
          <p:cNvSpPr/>
          <p:nvPr/>
        </p:nvSpPr>
        <p:spPr>
          <a:xfrm rot="16200000">
            <a:off x="5838562" y="2545234"/>
            <a:ext cx="627647" cy="6041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850319" y="2636915"/>
            <a:ext cx="5709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SCM</a:t>
            </a:r>
          </a:p>
          <a:p>
            <a:r>
              <a:rPr lang="en-US" altLang="ko-KR" sz="1050" b="1" dirty="0" smtClean="0"/>
              <a:t>Server</a:t>
            </a:r>
            <a:endParaRPr lang="ko-KR" altLang="en-US" sz="1200" b="1" dirty="0"/>
          </a:p>
        </p:txBody>
      </p:sp>
      <p:sp>
        <p:nvSpPr>
          <p:cNvPr id="46" name="Left-Right Arrow 45"/>
          <p:cNvSpPr/>
          <p:nvPr/>
        </p:nvSpPr>
        <p:spPr>
          <a:xfrm>
            <a:off x="4657870" y="2711949"/>
            <a:ext cx="1089202" cy="265432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583206" y="3126598"/>
            <a:ext cx="12715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Data is encrypted</a:t>
            </a:r>
            <a:endParaRPr lang="ko-KR" altLang="en-US" sz="1200" b="1" dirty="0"/>
          </a:p>
        </p:txBody>
      </p:sp>
      <p:sp>
        <p:nvSpPr>
          <p:cNvPr id="48" name="Left-Right Arrow 47"/>
          <p:cNvSpPr/>
          <p:nvPr/>
        </p:nvSpPr>
        <p:spPr>
          <a:xfrm>
            <a:off x="6489221" y="2711949"/>
            <a:ext cx="986307" cy="265432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412720" y="3199507"/>
            <a:ext cx="1253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Data is decrypted</a:t>
            </a:r>
            <a:endParaRPr lang="ko-KR" altLang="en-US" sz="11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580094" y="3018297"/>
            <a:ext cx="125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Data is decrypted</a:t>
            </a:r>
            <a:endParaRPr lang="ko-KR" altLang="en-US" sz="1000" b="1" dirty="0"/>
          </a:p>
        </p:txBody>
      </p:sp>
      <p:sp>
        <p:nvSpPr>
          <p:cNvPr id="51" name="Left-Right Arrow 50"/>
          <p:cNvSpPr/>
          <p:nvPr/>
        </p:nvSpPr>
        <p:spPr>
          <a:xfrm>
            <a:off x="2350453" y="2717631"/>
            <a:ext cx="1573026" cy="265432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114305" y="1651087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192.168.1.13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845129" y="2258459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192.168.1.14</a:t>
            </a:r>
            <a:endParaRPr lang="ko-KR" altLang="en-US" sz="12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637637" y="2271476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192.168.1.15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296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Encryption </a:t>
            </a:r>
            <a:r>
              <a:rPr lang="ko-KR" altLang="en-US" dirty="0" smtClean="0"/>
              <a:t>구성도</a:t>
            </a:r>
            <a:r>
              <a:rPr lang="en-US" altLang="ko-KR" dirty="0"/>
              <a:t>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059582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SCM </a:t>
            </a:r>
            <a:r>
              <a:rPr lang="ko-KR" altLang="en-US" sz="1600" dirty="0" smtClean="0"/>
              <a:t>장비는 중앙 제어 서버와 </a:t>
            </a:r>
            <a:r>
              <a:rPr lang="en-US" altLang="ko-KR" sz="1600" dirty="0" smtClean="0"/>
              <a:t>Smart city</a:t>
            </a:r>
            <a:r>
              <a:rPr lang="ko-KR" altLang="en-US" sz="1600" dirty="0" smtClean="0"/>
              <a:t>의 각 부분</a:t>
            </a:r>
            <a:r>
              <a:rPr lang="en-US" altLang="ko-KR" sz="1600" dirty="0" smtClean="0"/>
              <a:t>(Unit)</a:t>
            </a:r>
            <a:r>
              <a:rPr lang="ko-KR" altLang="en-US" sz="1600" dirty="0" smtClean="0"/>
              <a:t>들이 주고받는 데이터를 암호화 하는 장비이다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구성도를 보면 </a:t>
            </a:r>
            <a:r>
              <a:rPr lang="en-US" altLang="ko-KR" sz="1600" dirty="0" smtClean="0"/>
              <a:t>Smart city</a:t>
            </a:r>
            <a:r>
              <a:rPr lang="ko-KR" altLang="en-US" sz="1600" dirty="0" smtClean="0"/>
              <a:t>의 각 </a:t>
            </a:r>
            <a:r>
              <a:rPr lang="en-US" altLang="ko-KR" sz="1600" dirty="0" smtClean="0"/>
              <a:t>Unit</a:t>
            </a:r>
            <a:r>
              <a:rPr lang="ko-KR" altLang="en-US" sz="1600" dirty="0" smtClean="0"/>
              <a:t>들은 유선랜 또는 무선 </a:t>
            </a:r>
            <a:r>
              <a:rPr lang="en-US" altLang="ko-KR" sz="1600" dirty="0" err="1" smtClean="0"/>
              <a:t>wifi</a:t>
            </a:r>
            <a:r>
              <a:rPr lang="ko-KR" altLang="en-US" sz="1600" dirty="0" smtClean="0"/>
              <a:t>를 통해 </a:t>
            </a:r>
            <a:r>
              <a:rPr lang="en-US" altLang="ko-KR" sz="1600" dirty="0" smtClean="0"/>
              <a:t>SCM IP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TCP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UDP </a:t>
            </a:r>
            <a:r>
              <a:rPr lang="ko-KR" altLang="en-US" sz="1600" dirty="0" smtClean="0"/>
              <a:t>패킷을 전송하면 </a:t>
            </a:r>
            <a:r>
              <a:rPr lang="en-US" altLang="ko-KR" sz="1600" dirty="0" smtClean="0"/>
              <a:t>SCM</a:t>
            </a:r>
            <a:r>
              <a:rPr lang="ko-KR" altLang="en-US" sz="1600" dirty="0" smtClean="0"/>
              <a:t>이 암호화를 하여 중앙제어 서버에 패킷 데이터를 전달해준다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171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18B18844-975D-43CA-8E04-BF714A7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암호화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43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SEDU">
      <a:dk1>
        <a:sysClr val="windowText" lastClr="000000"/>
      </a:dk1>
      <a:lt1>
        <a:sysClr val="window" lastClr="FFFFFF"/>
      </a:lt1>
      <a:dk2>
        <a:srgbClr val="DDD9C3"/>
      </a:dk2>
      <a:lt2>
        <a:srgbClr val="EEECE1"/>
      </a:lt2>
      <a:accent1>
        <a:srgbClr val="DBEEF3"/>
      </a:accent1>
      <a:accent2>
        <a:srgbClr val="366092"/>
      </a:accent2>
      <a:accent3>
        <a:srgbClr val="AAC6C7"/>
      </a:accent3>
      <a:accent4>
        <a:srgbClr val="C4BD97"/>
      </a:accent4>
      <a:accent5>
        <a:srgbClr val="4BACC6"/>
      </a:accent5>
      <a:accent6>
        <a:srgbClr val="262626"/>
      </a:accent6>
      <a:hlink>
        <a:srgbClr val="548DD4"/>
      </a:hlink>
      <a:folHlink>
        <a:srgbClr val="0F243E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3328</TotalTime>
  <Words>104</Words>
  <Application>Microsoft Office PowerPoint</Application>
  <PresentationFormat>On-screen Show (16:9)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나눔스퀘어_ac ExtraBold</vt:lpstr>
      <vt:lpstr>Calibri</vt:lpstr>
      <vt:lpstr>맑은 고딕</vt:lpstr>
      <vt:lpstr>Arial</vt:lpstr>
      <vt:lpstr>HY헤드라인M</vt:lpstr>
      <vt:lpstr>나눔스퀘어_ac Bold</vt:lpstr>
      <vt:lpstr>Office 테마</vt:lpstr>
      <vt:lpstr>PowerPoint Presentation</vt:lpstr>
      <vt:lpstr>Encryption 구성도</vt:lpstr>
      <vt:lpstr>Encryption 구성도 설명</vt:lpstr>
      <vt:lpstr>암호화 방식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821096971140</cp:lastModifiedBy>
  <cp:revision>573</cp:revision>
  <dcterms:created xsi:type="dcterms:W3CDTF">2017-06-01T00:33:53Z</dcterms:created>
  <dcterms:modified xsi:type="dcterms:W3CDTF">2022-01-14T04:05:58Z</dcterms:modified>
</cp:coreProperties>
</file>